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06"/>
  </p:normalViewPr>
  <p:slideViewPr>
    <p:cSldViewPr snapToGrid="0" snapToObjects="1">
      <p:cViewPr varScale="1">
        <p:scale>
          <a:sx n="118" d="100"/>
          <a:sy n="118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5C74-40C7-4828-ABC3-1E18F7B663D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4527-D551-4FA4-BCF6-E15E07B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0"/>
            <a:ext cx="338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0"/>
            <a:ext cx="4297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5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0"/>
            <a:ext cx="325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7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4540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54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0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54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0"/>
            <a:ext cx="3133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0"/>
            <a:ext cx="4670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3041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7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A3607"/>
      </a:accent1>
      <a:accent2>
        <a:srgbClr val="FF7300"/>
      </a:accent2>
      <a:accent3>
        <a:srgbClr val="7AC9EF"/>
      </a:accent3>
      <a:accent4>
        <a:srgbClr val="E6F5FC"/>
      </a:accent4>
      <a:accent5>
        <a:srgbClr val="576258"/>
      </a:accent5>
      <a:accent6>
        <a:srgbClr val="33383B"/>
      </a:accent6>
      <a:hlink>
        <a:srgbClr val="576258"/>
      </a:hlink>
      <a:folHlink>
        <a:srgbClr val="5762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Frame</dc:creator>
  <cp:lastModifiedBy>Paul Frame</cp:lastModifiedBy>
  <cp:revision>14</cp:revision>
  <dcterms:created xsi:type="dcterms:W3CDTF">2016-01-13T17:23:36Z</dcterms:created>
  <dcterms:modified xsi:type="dcterms:W3CDTF">2016-01-13T17:31:24Z</dcterms:modified>
</cp:coreProperties>
</file>