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7" r:id="rId4"/>
  </p:sldMasterIdLst>
  <p:notesMasterIdLst>
    <p:notesMasterId r:id="rId17"/>
  </p:notesMasterIdLst>
  <p:sldIdLst>
    <p:sldId id="1593" r:id="rId5"/>
    <p:sldId id="1602" r:id="rId6"/>
    <p:sldId id="1590" r:id="rId7"/>
    <p:sldId id="1576" r:id="rId8"/>
    <p:sldId id="1609" r:id="rId9"/>
    <p:sldId id="1579" r:id="rId10"/>
    <p:sldId id="1591" r:id="rId11"/>
    <p:sldId id="1611" r:id="rId12"/>
    <p:sldId id="1613" r:id="rId13"/>
    <p:sldId id="1575" r:id="rId14"/>
    <p:sldId id="1612" r:id="rId15"/>
    <p:sldId id="1600" r:id="rId16"/>
  </p:sldIdLst>
  <p:sldSz cx="9144000" cy="6858000" type="screen4x3"/>
  <p:notesSz cx="7172325"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2" userDrawn="1">
          <p15:clr>
            <a:srgbClr val="A4A3A4"/>
          </p15:clr>
        </p15:guide>
        <p15:guide id="2" pos="240" userDrawn="1">
          <p15:clr>
            <a:srgbClr val="A4A3A4"/>
          </p15:clr>
        </p15:guide>
        <p15:guide id="3" orient="horz" pos="168" userDrawn="1">
          <p15:clr>
            <a:srgbClr val="A4A3A4"/>
          </p15:clr>
        </p15:guide>
        <p15:guide id="4" pos="4104" userDrawn="1">
          <p15:clr>
            <a:srgbClr val="A4A3A4"/>
          </p15:clr>
        </p15:guide>
        <p15:guide id="5" orient="horz" pos="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4FA18-9C55-878C-8EB9-CFD8986B63D2}" name="Jen Wilson" initials="JW" userId="S::jmw@cmwf.org::000f367a-3246-491c-88b4-803a33f58a8b" providerId="AD"/>
  <p188:author id="{1F72D721-AA11-D711-EB5E-3F61AEE67A84}" name="Arnav Shah" initials="AS" userId="S::AS@cmwf.org::5ebc33c2-31f8-4d34-9c84-ecd25ff70f5f" providerId="AD"/>
  <p188:author id="{BCEF232D-A6DF-A245-F613-C0680BF9C2CF}" name="Chris Hollander" initials="CH" userId="S::CAH@CMWF.org::45bf6f1b-2827-4b00-a19f-e2c1d925869e" providerId="AD"/>
  <p188:author id="{DC14456C-92B0-AC4F-231C-83112E714DA6}" name="Shreya Roy" initials="SR" userId="S::roysh@ohsu.edu::803dc219-cfe5-47a6-a171-90ecea8cf38e" providerId="AD"/>
  <p188:author id="{F938C0AA-0027-E35D-3A5C-1A2352633063}" name="Shreya Roy" initials="SR" userId="S::sroy@cmwf.org::9183faaa-310c-4dde-82fd-8d43a0035ec6" providerId="AD"/>
  <p188:author id="{353C60C0-70D5-4329-BC8D-53AAD007DC58}" name="Sara R. Collins" initials="SRC" userId="S::SRC@CMWF.org::dfbb467f-0fd7-48a6-a78e-014a35e76e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7B0F"/>
    <a:srgbClr val="D5A93E"/>
    <a:srgbClr val="DDBF79"/>
    <a:srgbClr val="F6E5B8"/>
    <a:srgbClr val="E6CD94"/>
    <a:srgbClr val="AD872A"/>
    <a:srgbClr val="142B41"/>
    <a:srgbClr val="3E6777"/>
    <a:srgbClr val="739AAA"/>
    <a:srgbClr val="B6C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92E49-F58D-7A41-9576-D41C0525D7E4}" v="118" dt="2024-07-18T04:26:33.416"/>
    <p1510:client id="{D65006EF-5DB6-4196-929E-2B3FA61C134F}" v="8" dt="2024-07-17T21:17:42.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4"/>
    <p:restoredTop sz="94744"/>
  </p:normalViewPr>
  <p:slideViewPr>
    <p:cSldViewPr snapToGrid="0">
      <p:cViewPr varScale="1">
        <p:scale>
          <a:sx n="115" d="100"/>
          <a:sy n="115" d="100"/>
        </p:scale>
        <p:origin x="504" y="184"/>
      </p:cViewPr>
      <p:guideLst>
        <p:guide orient="horz" pos="3792"/>
        <p:guide pos="240"/>
        <p:guide orient="horz" pos="168"/>
        <p:guide pos="4104"/>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 Wilson" userId="000f367a-3246-491c-88b4-803a33f58a8b" providerId="ADAL" clId="{CE392E49-F58D-7A41-9576-D41C0525D7E4}"/>
    <pc:docChg chg="undo redo custSel addSld delSld modSld sldOrd modMainMaster addSection delSection modSection">
      <pc:chgData name="Jen Wilson" userId="000f367a-3246-491c-88b4-803a33f58a8b" providerId="ADAL" clId="{CE392E49-F58D-7A41-9576-D41C0525D7E4}" dt="2024-07-18T04:26:33.414" v="1548"/>
      <pc:docMkLst>
        <pc:docMk/>
      </pc:docMkLst>
      <pc:sldChg chg="add del">
        <pc:chgData name="Jen Wilson" userId="000f367a-3246-491c-88b4-803a33f58a8b" providerId="ADAL" clId="{CE392E49-F58D-7A41-9576-D41C0525D7E4}" dt="2024-06-17T16:52:32.369" v="203" actId="2696"/>
        <pc:sldMkLst>
          <pc:docMk/>
          <pc:sldMk cId="2568577569" sldId="259"/>
        </pc:sldMkLst>
      </pc:sldChg>
      <pc:sldChg chg="addSp delSp modSp del mod ord chgLayout">
        <pc:chgData name="Jen Wilson" userId="000f367a-3246-491c-88b4-803a33f58a8b" providerId="ADAL" clId="{CE392E49-F58D-7A41-9576-D41C0525D7E4}" dt="2024-07-15T21:29:29.788" v="1378" actId="2696"/>
        <pc:sldMkLst>
          <pc:docMk/>
          <pc:sldMk cId="853871715" sldId="262"/>
        </pc:sldMkLst>
        <pc:spChg chg="mod ord">
          <ac:chgData name="Jen Wilson" userId="000f367a-3246-491c-88b4-803a33f58a8b" providerId="ADAL" clId="{CE392E49-F58D-7A41-9576-D41C0525D7E4}" dt="2024-06-17T16:53:09.932" v="240" actId="700"/>
          <ac:spMkLst>
            <pc:docMk/>
            <pc:sldMk cId="853871715" sldId="262"/>
            <ac:spMk id="2" creationId="{C8206489-46E6-4907-8C4B-7C4055530399}"/>
          </ac:spMkLst>
        </pc:spChg>
        <pc:spChg chg="add mod ord">
          <ac:chgData name="Jen Wilson" userId="000f367a-3246-491c-88b4-803a33f58a8b" providerId="ADAL" clId="{CE392E49-F58D-7A41-9576-D41C0525D7E4}" dt="2024-06-17T16:53:09.932" v="240" actId="700"/>
          <ac:spMkLst>
            <pc:docMk/>
            <pc:sldMk cId="853871715" sldId="262"/>
            <ac:spMk id="5" creationId="{E29895C7-C3BD-5956-8B86-410453E33431}"/>
          </ac:spMkLst>
        </pc:spChg>
        <pc:spChg chg="add del mod ord">
          <ac:chgData name="Jen Wilson" userId="000f367a-3246-491c-88b4-803a33f58a8b" providerId="ADAL" clId="{CE392E49-F58D-7A41-9576-D41C0525D7E4}" dt="2024-06-17T16:49:17.777" v="141" actId="6264"/>
          <ac:spMkLst>
            <pc:docMk/>
            <pc:sldMk cId="853871715" sldId="262"/>
            <ac:spMk id="6" creationId="{D703AA64-EBB9-BA48-6F44-6275D6BDCC35}"/>
          </ac:spMkLst>
        </pc:spChg>
        <pc:spChg chg="add del mod">
          <ac:chgData name="Jen Wilson" userId="000f367a-3246-491c-88b4-803a33f58a8b" providerId="ADAL" clId="{CE392E49-F58D-7A41-9576-D41C0525D7E4}" dt="2024-06-17T16:49:10.637" v="137" actId="478"/>
          <ac:spMkLst>
            <pc:docMk/>
            <pc:sldMk cId="853871715" sldId="262"/>
            <ac:spMk id="8" creationId="{24E9DE1C-60BC-1696-70D9-29A5455CC337}"/>
          </ac:spMkLst>
        </pc:spChg>
        <pc:spChg chg="add del mod">
          <ac:chgData name="Jen Wilson" userId="000f367a-3246-491c-88b4-803a33f58a8b" providerId="ADAL" clId="{CE392E49-F58D-7A41-9576-D41C0525D7E4}" dt="2024-06-17T16:48:32.726" v="116" actId="6264"/>
          <ac:spMkLst>
            <pc:docMk/>
            <pc:sldMk cId="853871715" sldId="262"/>
            <ac:spMk id="9" creationId="{BC17504E-37AB-B704-1004-76664C768AFD}"/>
          </ac:spMkLst>
        </pc:spChg>
        <pc:spChg chg="del mod ord">
          <ac:chgData name="Jen Wilson" userId="000f367a-3246-491c-88b4-803a33f58a8b" providerId="ADAL" clId="{CE392E49-F58D-7A41-9576-D41C0525D7E4}" dt="2024-06-17T16:44:39.373" v="76" actId="478"/>
          <ac:spMkLst>
            <pc:docMk/>
            <pc:sldMk cId="853871715" sldId="262"/>
            <ac:spMk id="12" creationId="{BCB025B8-C712-3BC3-3686-337BE75E2017}"/>
          </ac:spMkLst>
        </pc:spChg>
        <pc:spChg chg="add del mod">
          <ac:chgData name="Jen Wilson" userId="000f367a-3246-491c-88b4-803a33f58a8b" providerId="ADAL" clId="{CE392E49-F58D-7A41-9576-D41C0525D7E4}" dt="2024-06-17T16:48:32.726" v="116" actId="6264"/>
          <ac:spMkLst>
            <pc:docMk/>
            <pc:sldMk cId="853871715" sldId="262"/>
            <ac:spMk id="14" creationId="{1E253BDC-ED0D-5D21-59E2-0CE5A05FD031}"/>
          </ac:spMkLst>
        </pc:spChg>
        <pc:spChg chg="add del mod">
          <ac:chgData name="Jen Wilson" userId="000f367a-3246-491c-88b4-803a33f58a8b" providerId="ADAL" clId="{CE392E49-F58D-7A41-9576-D41C0525D7E4}" dt="2024-06-17T16:48:32.726" v="116" actId="6264"/>
          <ac:spMkLst>
            <pc:docMk/>
            <pc:sldMk cId="853871715" sldId="262"/>
            <ac:spMk id="15" creationId="{3A82509F-7925-6597-28DE-C1B8E1ED3BD0}"/>
          </ac:spMkLst>
        </pc:spChg>
        <pc:spChg chg="add del mod ord">
          <ac:chgData name="Jen Wilson" userId="000f367a-3246-491c-88b4-803a33f58a8b" providerId="ADAL" clId="{CE392E49-F58D-7A41-9576-D41C0525D7E4}" dt="2024-06-17T16:48:32.726" v="116" actId="6264"/>
          <ac:spMkLst>
            <pc:docMk/>
            <pc:sldMk cId="853871715" sldId="262"/>
            <ac:spMk id="16" creationId="{0FB9E007-8D73-F713-970B-5D36DD430E03}"/>
          </ac:spMkLst>
        </pc:spChg>
        <pc:spChg chg="add del mod ord">
          <ac:chgData name="Jen Wilson" userId="000f367a-3246-491c-88b4-803a33f58a8b" providerId="ADAL" clId="{CE392E49-F58D-7A41-9576-D41C0525D7E4}" dt="2024-06-17T16:48:32.726" v="116" actId="6264"/>
          <ac:spMkLst>
            <pc:docMk/>
            <pc:sldMk cId="853871715" sldId="262"/>
            <ac:spMk id="17" creationId="{6AEC05E1-1BA5-5BD3-3291-1461E72B1542}"/>
          </ac:spMkLst>
        </pc:spChg>
        <pc:spChg chg="add del mod">
          <ac:chgData name="Jen Wilson" userId="000f367a-3246-491c-88b4-803a33f58a8b" providerId="ADAL" clId="{CE392E49-F58D-7A41-9576-D41C0525D7E4}" dt="2024-06-17T16:49:17.777" v="141" actId="6264"/>
          <ac:spMkLst>
            <pc:docMk/>
            <pc:sldMk cId="853871715" sldId="262"/>
            <ac:spMk id="18" creationId="{2EE2CAD1-5886-BD5D-4332-1FA0C5D40D69}"/>
          </ac:spMkLst>
        </pc:spChg>
        <pc:spChg chg="add del mod">
          <ac:chgData name="Jen Wilson" userId="000f367a-3246-491c-88b4-803a33f58a8b" providerId="ADAL" clId="{CE392E49-F58D-7A41-9576-D41C0525D7E4}" dt="2024-06-17T16:49:17.777" v="141" actId="6264"/>
          <ac:spMkLst>
            <pc:docMk/>
            <pc:sldMk cId="853871715" sldId="262"/>
            <ac:spMk id="19" creationId="{8CC916D8-E8F8-6427-CB9A-53DE3C7BF40C}"/>
          </ac:spMkLst>
        </pc:spChg>
        <pc:spChg chg="add del mod">
          <ac:chgData name="Jen Wilson" userId="000f367a-3246-491c-88b4-803a33f58a8b" providerId="ADAL" clId="{CE392E49-F58D-7A41-9576-D41C0525D7E4}" dt="2024-06-17T16:49:17.777" v="141" actId="6264"/>
          <ac:spMkLst>
            <pc:docMk/>
            <pc:sldMk cId="853871715" sldId="262"/>
            <ac:spMk id="20" creationId="{3111C327-3993-319E-EBD6-1B46764D6BB7}"/>
          </ac:spMkLst>
        </pc:spChg>
        <pc:spChg chg="add del mod ord">
          <ac:chgData name="Jen Wilson" userId="000f367a-3246-491c-88b4-803a33f58a8b" providerId="ADAL" clId="{CE392E49-F58D-7A41-9576-D41C0525D7E4}" dt="2024-06-17T16:53:09.932" v="240" actId="700"/>
          <ac:spMkLst>
            <pc:docMk/>
            <pc:sldMk cId="853871715" sldId="262"/>
            <ac:spMk id="21" creationId="{3ED9AB39-DF18-ED57-7514-DDC5ADB95696}"/>
          </ac:spMkLst>
        </pc:spChg>
        <pc:spChg chg="add del mod ord">
          <ac:chgData name="Jen Wilson" userId="000f367a-3246-491c-88b4-803a33f58a8b" providerId="ADAL" clId="{CE392E49-F58D-7A41-9576-D41C0525D7E4}" dt="2024-06-17T16:53:09.932" v="240" actId="700"/>
          <ac:spMkLst>
            <pc:docMk/>
            <pc:sldMk cId="853871715" sldId="262"/>
            <ac:spMk id="22" creationId="{4CA55475-CD94-8D4E-877F-F7B8F8C8CBA5}"/>
          </ac:spMkLst>
        </pc:spChg>
        <pc:spChg chg="add del mod">
          <ac:chgData name="Jen Wilson" userId="000f367a-3246-491c-88b4-803a33f58a8b" providerId="ADAL" clId="{CE392E49-F58D-7A41-9576-D41C0525D7E4}" dt="2024-06-17T16:53:03.271" v="239" actId="6264"/>
          <ac:spMkLst>
            <pc:docMk/>
            <pc:sldMk cId="853871715" sldId="262"/>
            <ac:spMk id="23" creationId="{B7A91858-22B7-B8BD-FE64-4ADD7668836B}"/>
          </ac:spMkLst>
        </pc:spChg>
        <pc:spChg chg="add del mod">
          <ac:chgData name="Jen Wilson" userId="000f367a-3246-491c-88b4-803a33f58a8b" providerId="ADAL" clId="{CE392E49-F58D-7A41-9576-D41C0525D7E4}" dt="2024-06-17T16:53:03.271" v="239" actId="6264"/>
          <ac:spMkLst>
            <pc:docMk/>
            <pc:sldMk cId="853871715" sldId="262"/>
            <ac:spMk id="24" creationId="{E8E1834C-F633-C4E4-BECD-C91223F518A1}"/>
          </ac:spMkLst>
        </pc:spChg>
        <pc:spChg chg="add del mod">
          <ac:chgData name="Jen Wilson" userId="000f367a-3246-491c-88b4-803a33f58a8b" providerId="ADAL" clId="{CE392E49-F58D-7A41-9576-D41C0525D7E4}" dt="2024-06-17T16:53:03.271" v="239" actId="6264"/>
          <ac:spMkLst>
            <pc:docMk/>
            <pc:sldMk cId="853871715" sldId="262"/>
            <ac:spMk id="25" creationId="{39852139-DC79-8F87-7BB6-F5496044891B}"/>
          </ac:spMkLst>
        </pc:spChg>
        <pc:spChg chg="add del mod ord">
          <ac:chgData name="Jen Wilson" userId="000f367a-3246-491c-88b4-803a33f58a8b" providerId="ADAL" clId="{CE392E49-F58D-7A41-9576-D41C0525D7E4}" dt="2024-06-17T16:53:03.271" v="239" actId="6264"/>
          <ac:spMkLst>
            <pc:docMk/>
            <pc:sldMk cId="853871715" sldId="262"/>
            <ac:spMk id="26" creationId="{28BDB599-31F5-C801-4289-CAE22FCB2FBD}"/>
          </ac:spMkLst>
        </pc:spChg>
        <pc:spChg chg="add del mod ord">
          <ac:chgData name="Jen Wilson" userId="000f367a-3246-491c-88b4-803a33f58a8b" providerId="ADAL" clId="{CE392E49-F58D-7A41-9576-D41C0525D7E4}" dt="2024-06-17T16:53:03.271" v="239" actId="6264"/>
          <ac:spMkLst>
            <pc:docMk/>
            <pc:sldMk cId="853871715" sldId="262"/>
            <ac:spMk id="27" creationId="{A1194236-F4BF-BA3D-0BDD-F6BBE53125BC}"/>
          </ac:spMkLst>
        </pc:spChg>
        <pc:spChg chg="add del mod ord">
          <ac:chgData name="Jen Wilson" userId="000f367a-3246-491c-88b4-803a33f58a8b" providerId="ADAL" clId="{CE392E49-F58D-7A41-9576-D41C0525D7E4}" dt="2024-07-15T19:55:09.028" v="1001" actId="478"/>
          <ac:spMkLst>
            <pc:docMk/>
            <pc:sldMk cId="853871715" sldId="262"/>
            <ac:spMk id="28" creationId="{B684B4F8-BE59-C477-9A0A-B92A7E4814DC}"/>
          </ac:spMkLst>
        </pc:spChg>
        <pc:spChg chg="add mod ord">
          <ac:chgData name="Jen Wilson" userId="000f367a-3246-491c-88b4-803a33f58a8b" providerId="ADAL" clId="{CE392E49-F58D-7A41-9576-D41C0525D7E4}" dt="2024-06-17T16:53:09.932" v="240" actId="700"/>
          <ac:spMkLst>
            <pc:docMk/>
            <pc:sldMk cId="853871715" sldId="262"/>
            <ac:spMk id="29" creationId="{3AC957FB-44AB-5F1C-07CD-0C2072E121D8}"/>
          </ac:spMkLst>
        </pc:spChg>
        <pc:graphicFrameChg chg="mod ord">
          <ac:chgData name="Jen Wilson" userId="000f367a-3246-491c-88b4-803a33f58a8b" providerId="ADAL" clId="{CE392E49-F58D-7A41-9576-D41C0525D7E4}" dt="2024-06-17T16:53:09.932" v="240" actId="700"/>
          <ac:graphicFrameMkLst>
            <pc:docMk/>
            <pc:sldMk cId="853871715" sldId="262"/>
            <ac:graphicFrameMk id="3" creationId="{C444D1CE-139D-645F-9746-5B1AE424084A}"/>
          </ac:graphicFrameMkLst>
        </pc:graphicFrameChg>
      </pc:sldChg>
      <pc:sldChg chg="addSp delSp modSp del mod ord chgLayout">
        <pc:chgData name="Jen Wilson" userId="000f367a-3246-491c-88b4-803a33f58a8b" providerId="ADAL" clId="{CE392E49-F58D-7A41-9576-D41C0525D7E4}" dt="2024-07-15T21:29:29.788" v="1378" actId="2696"/>
        <pc:sldMkLst>
          <pc:docMk/>
          <pc:sldMk cId="2976249767" sldId="263"/>
        </pc:sldMkLst>
        <pc:spChg chg="mod ord">
          <ac:chgData name="Jen Wilson" userId="000f367a-3246-491c-88b4-803a33f58a8b" providerId="ADAL" clId="{CE392E49-F58D-7A41-9576-D41C0525D7E4}" dt="2024-06-17T16:48:33.709" v="119" actId="6264"/>
          <ac:spMkLst>
            <pc:docMk/>
            <pc:sldMk cId="2976249767" sldId="263"/>
            <ac:spMk id="2" creationId="{C8206489-46E6-4907-8C4B-7C4055530399}"/>
          </ac:spMkLst>
        </pc:spChg>
        <pc:spChg chg="add mod ord">
          <ac:chgData name="Jen Wilson" userId="000f367a-3246-491c-88b4-803a33f58a8b" providerId="ADAL" clId="{CE392E49-F58D-7A41-9576-D41C0525D7E4}" dt="2024-06-17T16:48:53.569" v="130" actId="20577"/>
          <ac:spMkLst>
            <pc:docMk/>
            <pc:sldMk cId="2976249767" sldId="263"/>
            <ac:spMk id="4" creationId="{B0EB61CB-82EC-97DB-9A09-1546CF992469}"/>
          </ac:spMkLst>
        </pc:spChg>
        <pc:spChg chg="add del mod ord">
          <ac:chgData name="Jen Wilson" userId="000f367a-3246-491c-88b4-803a33f58a8b" providerId="ADAL" clId="{CE392E49-F58D-7A41-9576-D41C0525D7E4}" dt="2024-06-17T16:48:33.709" v="119" actId="6264"/>
          <ac:spMkLst>
            <pc:docMk/>
            <pc:sldMk cId="2976249767" sldId="263"/>
            <ac:spMk id="6" creationId="{24FF522E-CC4F-237A-E57E-075572779494}"/>
          </ac:spMkLst>
        </pc:spChg>
        <pc:spChg chg="add del mod">
          <ac:chgData name="Jen Wilson" userId="000f367a-3246-491c-88b4-803a33f58a8b" providerId="ADAL" clId="{CE392E49-F58D-7A41-9576-D41C0525D7E4}" dt="2024-06-17T16:48:33.709" v="119" actId="6264"/>
          <ac:spMkLst>
            <pc:docMk/>
            <pc:sldMk cId="2976249767" sldId="263"/>
            <ac:spMk id="7" creationId="{95A27859-8E07-747E-9A7C-3126D084EA95}"/>
          </ac:spMkLst>
        </pc:spChg>
        <pc:spChg chg="add del mod">
          <ac:chgData name="Jen Wilson" userId="000f367a-3246-491c-88b4-803a33f58a8b" providerId="ADAL" clId="{CE392E49-F58D-7A41-9576-D41C0525D7E4}" dt="2024-06-17T16:48:33.709" v="119" actId="6264"/>
          <ac:spMkLst>
            <pc:docMk/>
            <pc:sldMk cId="2976249767" sldId="263"/>
            <ac:spMk id="8" creationId="{3A5BEEC1-FCD5-FCB2-D7C8-E289C8BBEF89}"/>
          </ac:spMkLst>
        </pc:spChg>
        <pc:spChg chg="add del mod">
          <ac:chgData name="Jen Wilson" userId="000f367a-3246-491c-88b4-803a33f58a8b" providerId="ADAL" clId="{CE392E49-F58D-7A41-9576-D41C0525D7E4}" dt="2024-06-17T16:48:33.709" v="119" actId="6264"/>
          <ac:spMkLst>
            <pc:docMk/>
            <pc:sldMk cId="2976249767" sldId="263"/>
            <ac:spMk id="9" creationId="{E0D4A5AC-A1A4-DBD5-CFFB-516534E81ABC}"/>
          </ac:spMkLst>
        </pc:spChg>
        <pc:spChg chg="add del mod ord">
          <ac:chgData name="Jen Wilson" userId="000f367a-3246-491c-88b4-803a33f58a8b" providerId="ADAL" clId="{CE392E49-F58D-7A41-9576-D41C0525D7E4}" dt="2024-06-17T16:49:05.930" v="135" actId="478"/>
          <ac:spMkLst>
            <pc:docMk/>
            <pc:sldMk cId="2976249767" sldId="263"/>
            <ac:spMk id="12" creationId="{BCB025B8-C712-3BC3-3686-337BE75E2017}"/>
          </ac:spMkLst>
        </pc:spChg>
        <pc:spChg chg="add del mod ord">
          <ac:chgData name="Jen Wilson" userId="000f367a-3246-491c-88b4-803a33f58a8b" providerId="ADAL" clId="{CE392E49-F58D-7A41-9576-D41C0525D7E4}" dt="2024-06-17T16:48:33.709" v="119" actId="6264"/>
          <ac:spMkLst>
            <pc:docMk/>
            <pc:sldMk cId="2976249767" sldId="263"/>
            <ac:spMk id="14" creationId="{5CB0AD36-41ED-EDCF-1ADE-4BC23B6D60EF}"/>
          </ac:spMkLst>
        </pc:spChg>
        <pc:spChg chg="add del mod ord">
          <ac:chgData name="Jen Wilson" userId="000f367a-3246-491c-88b4-803a33f58a8b" providerId="ADAL" clId="{CE392E49-F58D-7A41-9576-D41C0525D7E4}" dt="2024-06-17T16:48:33.709" v="119" actId="6264"/>
          <ac:spMkLst>
            <pc:docMk/>
            <pc:sldMk cId="2976249767" sldId="263"/>
            <ac:spMk id="15" creationId="{763EFD6F-CA8B-0770-C617-DD3A0153E162}"/>
          </ac:spMkLst>
        </pc:spChg>
        <pc:spChg chg="add del mod">
          <ac:chgData name="Jen Wilson" userId="000f367a-3246-491c-88b4-803a33f58a8b" providerId="ADAL" clId="{CE392E49-F58D-7A41-9576-D41C0525D7E4}" dt="2024-06-17T16:48:33.034" v="117" actId="6264"/>
          <ac:spMkLst>
            <pc:docMk/>
            <pc:sldMk cId="2976249767" sldId="263"/>
            <ac:spMk id="16" creationId="{AB941140-04FA-CDCB-33E3-9CE86121BBB8}"/>
          </ac:spMkLst>
        </pc:spChg>
        <pc:spChg chg="add del mod">
          <ac:chgData name="Jen Wilson" userId="000f367a-3246-491c-88b4-803a33f58a8b" providerId="ADAL" clId="{CE392E49-F58D-7A41-9576-D41C0525D7E4}" dt="2024-06-17T16:48:33.034" v="117" actId="6264"/>
          <ac:spMkLst>
            <pc:docMk/>
            <pc:sldMk cId="2976249767" sldId="263"/>
            <ac:spMk id="17" creationId="{97FD2006-5156-4C32-D24B-FDA67CC64172}"/>
          </ac:spMkLst>
        </pc:spChg>
        <pc:spChg chg="add del mod">
          <ac:chgData name="Jen Wilson" userId="000f367a-3246-491c-88b4-803a33f58a8b" providerId="ADAL" clId="{CE392E49-F58D-7A41-9576-D41C0525D7E4}" dt="2024-06-17T16:48:33.034" v="117" actId="6264"/>
          <ac:spMkLst>
            <pc:docMk/>
            <pc:sldMk cId="2976249767" sldId="263"/>
            <ac:spMk id="18" creationId="{80DDBE03-2701-018D-A0D2-C86C7F794D9E}"/>
          </ac:spMkLst>
        </pc:spChg>
        <pc:spChg chg="add del mod ord">
          <ac:chgData name="Jen Wilson" userId="000f367a-3246-491c-88b4-803a33f58a8b" providerId="ADAL" clId="{CE392E49-F58D-7A41-9576-D41C0525D7E4}" dt="2024-06-17T16:48:33.034" v="117" actId="6264"/>
          <ac:spMkLst>
            <pc:docMk/>
            <pc:sldMk cId="2976249767" sldId="263"/>
            <ac:spMk id="19" creationId="{967EFF1A-DB2D-F46B-4A7D-5F7ED0CD5929}"/>
          </ac:spMkLst>
        </pc:spChg>
        <pc:spChg chg="add del mod ord">
          <ac:chgData name="Jen Wilson" userId="000f367a-3246-491c-88b4-803a33f58a8b" providerId="ADAL" clId="{CE392E49-F58D-7A41-9576-D41C0525D7E4}" dt="2024-06-17T16:48:33.034" v="117" actId="6264"/>
          <ac:spMkLst>
            <pc:docMk/>
            <pc:sldMk cId="2976249767" sldId="263"/>
            <ac:spMk id="20" creationId="{83A9DB3D-F5BD-18B5-A41F-C2E5D47562E3}"/>
          </ac:spMkLst>
        </pc:spChg>
        <pc:graphicFrameChg chg="mod ord">
          <ac:chgData name="Jen Wilson" userId="000f367a-3246-491c-88b4-803a33f58a8b" providerId="ADAL" clId="{CE392E49-F58D-7A41-9576-D41C0525D7E4}" dt="2024-06-17T16:48:33.709" v="119" actId="6264"/>
          <ac:graphicFrameMkLst>
            <pc:docMk/>
            <pc:sldMk cId="2976249767" sldId="263"/>
            <ac:graphicFrameMk id="3" creationId="{C444D1CE-139D-645F-9746-5B1AE424084A}"/>
          </ac:graphicFrameMkLst>
        </pc:graphicFrameChg>
      </pc:sldChg>
      <pc:sldChg chg="addSp delSp modSp del mod ord chgLayout">
        <pc:chgData name="Jen Wilson" userId="000f367a-3246-491c-88b4-803a33f58a8b" providerId="ADAL" clId="{CE392E49-F58D-7A41-9576-D41C0525D7E4}" dt="2024-07-15T21:29:29.788" v="1378" actId="2696"/>
        <pc:sldMkLst>
          <pc:docMk/>
          <pc:sldMk cId="2626933761" sldId="266"/>
        </pc:sldMkLst>
        <pc:spChg chg="mod ord">
          <ac:chgData name="Jen Wilson" userId="000f367a-3246-491c-88b4-803a33f58a8b" providerId="ADAL" clId="{CE392E49-F58D-7A41-9576-D41C0525D7E4}" dt="2024-06-17T16:48:30.804" v="111" actId="6264"/>
          <ac:spMkLst>
            <pc:docMk/>
            <pc:sldMk cId="2626933761" sldId="266"/>
            <ac:spMk id="2" creationId="{C8206489-46E6-4907-8C4B-7C4055530399}"/>
          </ac:spMkLst>
        </pc:spChg>
        <pc:spChg chg="add mod ord">
          <ac:chgData name="Jen Wilson" userId="000f367a-3246-491c-88b4-803a33f58a8b" providerId="ADAL" clId="{CE392E49-F58D-7A41-9576-D41C0525D7E4}" dt="2024-06-17T16:48:59.766" v="134" actId="20577"/>
          <ac:spMkLst>
            <pc:docMk/>
            <pc:sldMk cId="2626933761" sldId="266"/>
            <ac:spMk id="4" creationId="{F3A7FDFF-2125-B2C4-CC10-E0D3B4D2ED29}"/>
          </ac:spMkLst>
        </pc:spChg>
        <pc:spChg chg="add del mod ord">
          <ac:chgData name="Jen Wilson" userId="000f367a-3246-491c-88b4-803a33f58a8b" providerId="ADAL" clId="{CE392E49-F58D-7A41-9576-D41C0525D7E4}" dt="2024-06-17T16:48:30.804" v="111" actId="6264"/>
          <ac:spMkLst>
            <pc:docMk/>
            <pc:sldMk cId="2626933761" sldId="266"/>
            <ac:spMk id="6" creationId="{4E32A99C-1531-83F3-7553-E10047EE3271}"/>
          </ac:spMkLst>
        </pc:spChg>
        <pc:spChg chg="add del mod">
          <ac:chgData name="Jen Wilson" userId="000f367a-3246-491c-88b4-803a33f58a8b" providerId="ADAL" clId="{CE392E49-F58D-7A41-9576-D41C0525D7E4}" dt="2024-06-17T16:48:30.804" v="111" actId="6264"/>
          <ac:spMkLst>
            <pc:docMk/>
            <pc:sldMk cId="2626933761" sldId="266"/>
            <ac:spMk id="7" creationId="{7F1567EB-FB38-ADBB-9E6A-0A267CDA774A}"/>
          </ac:spMkLst>
        </pc:spChg>
        <pc:spChg chg="add del mod">
          <ac:chgData name="Jen Wilson" userId="000f367a-3246-491c-88b4-803a33f58a8b" providerId="ADAL" clId="{CE392E49-F58D-7A41-9576-D41C0525D7E4}" dt="2024-06-17T16:48:30.804" v="111" actId="6264"/>
          <ac:spMkLst>
            <pc:docMk/>
            <pc:sldMk cId="2626933761" sldId="266"/>
            <ac:spMk id="8" creationId="{95EB2C8E-9262-4D86-DDC1-EE81A35CDEB7}"/>
          </ac:spMkLst>
        </pc:spChg>
        <pc:spChg chg="add del mod">
          <ac:chgData name="Jen Wilson" userId="000f367a-3246-491c-88b4-803a33f58a8b" providerId="ADAL" clId="{CE392E49-F58D-7A41-9576-D41C0525D7E4}" dt="2024-06-17T16:48:30.804" v="111" actId="6264"/>
          <ac:spMkLst>
            <pc:docMk/>
            <pc:sldMk cId="2626933761" sldId="266"/>
            <ac:spMk id="9" creationId="{26E9F4EB-8F3D-59FB-F781-4B83E34D3463}"/>
          </ac:spMkLst>
        </pc:spChg>
        <pc:spChg chg="add del mod ord">
          <ac:chgData name="Jen Wilson" userId="000f367a-3246-491c-88b4-803a33f58a8b" providerId="ADAL" clId="{CE392E49-F58D-7A41-9576-D41C0525D7E4}" dt="2024-06-17T16:49:07.965" v="136" actId="478"/>
          <ac:spMkLst>
            <pc:docMk/>
            <pc:sldMk cId="2626933761" sldId="266"/>
            <ac:spMk id="12" creationId="{BCB025B8-C712-3BC3-3686-337BE75E2017}"/>
          </ac:spMkLst>
        </pc:spChg>
        <pc:spChg chg="add del mod ord">
          <ac:chgData name="Jen Wilson" userId="000f367a-3246-491c-88b4-803a33f58a8b" providerId="ADAL" clId="{CE392E49-F58D-7A41-9576-D41C0525D7E4}" dt="2024-06-17T16:48:30.804" v="111" actId="6264"/>
          <ac:spMkLst>
            <pc:docMk/>
            <pc:sldMk cId="2626933761" sldId="266"/>
            <ac:spMk id="14" creationId="{5A4FBF4F-AE66-99EA-BF0A-14AAB6E62304}"/>
          </ac:spMkLst>
        </pc:spChg>
        <pc:spChg chg="add del mod ord">
          <ac:chgData name="Jen Wilson" userId="000f367a-3246-491c-88b4-803a33f58a8b" providerId="ADAL" clId="{CE392E49-F58D-7A41-9576-D41C0525D7E4}" dt="2024-06-17T16:48:30.804" v="111" actId="6264"/>
          <ac:spMkLst>
            <pc:docMk/>
            <pc:sldMk cId="2626933761" sldId="266"/>
            <ac:spMk id="15" creationId="{FA17C557-DBCC-075E-433C-2531535EADE5}"/>
          </ac:spMkLst>
        </pc:spChg>
        <pc:graphicFrameChg chg="mod ord">
          <ac:chgData name="Jen Wilson" userId="000f367a-3246-491c-88b4-803a33f58a8b" providerId="ADAL" clId="{CE392E49-F58D-7A41-9576-D41C0525D7E4}" dt="2024-06-17T16:48:30.804" v="111" actId="6264"/>
          <ac:graphicFrameMkLst>
            <pc:docMk/>
            <pc:sldMk cId="2626933761" sldId="266"/>
            <ac:graphicFrameMk id="3" creationId="{C444D1CE-139D-645F-9746-5B1AE424084A}"/>
          </ac:graphicFrameMkLst>
        </pc:graphicFrameChg>
      </pc:sldChg>
      <pc:sldChg chg="addSp delSp modSp del mod ord chgLayout">
        <pc:chgData name="Jen Wilson" userId="000f367a-3246-491c-88b4-803a33f58a8b" providerId="ADAL" clId="{CE392E49-F58D-7A41-9576-D41C0525D7E4}" dt="2024-07-15T21:29:29.788" v="1378" actId="2696"/>
        <pc:sldMkLst>
          <pc:docMk/>
          <pc:sldMk cId="3203288523" sldId="267"/>
        </pc:sldMkLst>
        <pc:spChg chg="mod ord">
          <ac:chgData name="Jen Wilson" userId="000f367a-3246-491c-88b4-803a33f58a8b" providerId="ADAL" clId="{CE392E49-F58D-7A41-9576-D41C0525D7E4}" dt="2024-06-17T16:48:23.918" v="105" actId="6264"/>
          <ac:spMkLst>
            <pc:docMk/>
            <pc:sldMk cId="3203288523" sldId="267"/>
            <ac:spMk id="2" creationId="{C8206489-46E6-4907-8C4B-7C4055530399}"/>
          </ac:spMkLst>
        </pc:spChg>
        <pc:spChg chg="add del mod ord">
          <ac:chgData name="Jen Wilson" userId="000f367a-3246-491c-88b4-803a33f58a8b" providerId="ADAL" clId="{CE392E49-F58D-7A41-9576-D41C0525D7E4}" dt="2024-06-17T16:49:44.371" v="149" actId="20577"/>
          <ac:spMkLst>
            <pc:docMk/>
            <pc:sldMk cId="3203288523" sldId="267"/>
            <ac:spMk id="4" creationId="{BCC38955-8670-0C14-B877-24604906A89F}"/>
          </ac:spMkLst>
        </pc:spChg>
        <pc:spChg chg="add del mod ord">
          <ac:chgData name="Jen Wilson" userId="000f367a-3246-491c-88b4-803a33f58a8b" providerId="ADAL" clId="{CE392E49-F58D-7A41-9576-D41C0525D7E4}" dt="2024-06-17T16:48:23.918" v="105" actId="6264"/>
          <ac:spMkLst>
            <pc:docMk/>
            <pc:sldMk cId="3203288523" sldId="267"/>
            <ac:spMk id="6" creationId="{9ABF1040-FE9F-C071-12B3-72191E5D62E4}"/>
          </ac:spMkLst>
        </pc:spChg>
        <pc:spChg chg="add del mod">
          <ac:chgData name="Jen Wilson" userId="000f367a-3246-491c-88b4-803a33f58a8b" providerId="ADAL" clId="{CE392E49-F58D-7A41-9576-D41C0525D7E4}" dt="2024-06-17T16:48:15.469" v="99" actId="6264"/>
          <ac:spMkLst>
            <pc:docMk/>
            <pc:sldMk cId="3203288523" sldId="267"/>
            <ac:spMk id="7" creationId="{77340B52-F702-7A7A-938C-BD50BE6006AB}"/>
          </ac:spMkLst>
        </pc:spChg>
        <pc:spChg chg="add del mod">
          <ac:chgData name="Jen Wilson" userId="000f367a-3246-491c-88b4-803a33f58a8b" providerId="ADAL" clId="{CE392E49-F58D-7A41-9576-D41C0525D7E4}" dt="2024-06-17T16:48:15.469" v="99" actId="6264"/>
          <ac:spMkLst>
            <pc:docMk/>
            <pc:sldMk cId="3203288523" sldId="267"/>
            <ac:spMk id="8" creationId="{D9EABA1B-672D-20A1-AD5A-BD629837470E}"/>
          </ac:spMkLst>
        </pc:spChg>
        <pc:spChg chg="add del mod">
          <ac:chgData name="Jen Wilson" userId="000f367a-3246-491c-88b4-803a33f58a8b" providerId="ADAL" clId="{CE392E49-F58D-7A41-9576-D41C0525D7E4}" dt="2024-06-17T16:48:15.469" v="99" actId="6264"/>
          <ac:spMkLst>
            <pc:docMk/>
            <pc:sldMk cId="3203288523" sldId="267"/>
            <ac:spMk id="9" creationId="{1D67B5C9-D3F5-2395-1A0B-A860639F249C}"/>
          </ac:spMkLst>
        </pc:spChg>
        <pc:spChg chg="add del mod ord">
          <ac:chgData name="Jen Wilson" userId="000f367a-3246-491c-88b4-803a33f58a8b" providerId="ADAL" clId="{CE392E49-F58D-7A41-9576-D41C0525D7E4}" dt="2024-06-17T16:49:45.565" v="150" actId="478"/>
          <ac:spMkLst>
            <pc:docMk/>
            <pc:sldMk cId="3203288523" sldId="267"/>
            <ac:spMk id="12" creationId="{BCB025B8-C712-3BC3-3686-337BE75E2017}"/>
          </ac:spMkLst>
        </pc:spChg>
        <pc:spChg chg="add del mod ord">
          <ac:chgData name="Jen Wilson" userId="000f367a-3246-491c-88b4-803a33f58a8b" providerId="ADAL" clId="{CE392E49-F58D-7A41-9576-D41C0525D7E4}" dt="2024-06-17T16:48:15.469" v="99" actId="6264"/>
          <ac:spMkLst>
            <pc:docMk/>
            <pc:sldMk cId="3203288523" sldId="267"/>
            <ac:spMk id="14" creationId="{40DBE846-215D-2300-2396-FA94717AA2FD}"/>
          </ac:spMkLst>
        </pc:spChg>
        <pc:spChg chg="add del mod ord">
          <ac:chgData name="Jen Wilson" userId="000f367a-3246-491c-88b4-803a33f58a8b" providerId="ADAL" clId="{CE392E49-F58D-7A41-9576-D41C0525D7E4}" dt="2024-06-17T16:48:15.469" v="99" actId="6264"/>
          <ac:spMkLst>
            <pc:docMk/>
            <pc:sldMk cId="3203288523" sldId="267"/>
            <ac:spMk id="15" creationId="{39B96236-7280-0A59-7A77-FF6A4CA4D433}"/>
          </ac:spMkLst>
        </pc:spChg>
        <pc:spChg chg="add del mod">
          <ac:chgData name="Jen Wilson" userId="000f367a-3246-491c-88b4-803a33f58a8b" providerId="ADAL" clId="{CE392E49-F58D-7A41-9576-D41C0525D7E4}" dt="2024-06-17T16:48:23.918" v="105" actId="6264"/>
          <ac:spMkLst>
            <pc:docMk/>
            <pc:sldMk cId="3203288523" sldId="267"/>
            <ac:spMk id="16" creationId="{A234BE27-E2EE-7E46-E324-9D06D2323CCE}"/>
          </ac:spMkLst>
        </pc:spChg>
        <pc:spChg chg="add del mod">
          <ac:chgData name="Jen Wilson" userId="000f367a-3246-491c-88b4-803a33f58a8b" providerId="ADAL" clId="{CE392E49-F58D-7A41-9576-D41C0525D7E4}" dt="2024-06-17T16:48:23.918" v="105" actId="6264"/>
          <ac:spMkLst>
            <pc:docMk/>
            <pc:sldMk cId="3203288523" sldId="267"/>
            <ac:spMk id="17" creationId="{0CB29FF6-FBE1-6A45-677C-889F3D733386}"/>
          </ac:spMkLst>
        </pc:spChg>
        <pc:spChg chg="add del mod">
          <ac:chgData name="Jen Wilson" userId="000f367a-3246-491c-88b4-803a33f58a8b" providerId="ADAL" clId="{CE392E49-F58D-7A41-9576-D41C0525D7E4}" dt="2024-06-17T16:48:23.918" v="105" actId="6264"/>
          <ac:spMkLst>
            <pc:docMk/>
            <pc:sldMk cId="3203288523" sldId="267"/>
            <ac:spMk id="18" creationId="{BF2ED272-71FA-8D76-900D-8CCA6DB5E227}"/>
          </ac:spMkLst>
        </pc:spChg>
        <pc:spChg chg="add del mod ord">
          <ac:chgData name="Jen Wilson" userId="000f367a-3246-491c-88b4-803a33f58a8b" providerId="ADAL" clId="{CE392E49-F58D-7A41-9576-D41C0525D7E4}" dt="2024-06-17T16:48:23.918" v="105" actId="6264"/>
          <ac:spMkLst>
            <pc:docMk/>
            <pc:sldMk cId="3203288523" sldId="267"/>
            <ac:spMk id="19" creationId="{34FE93AD-71BF-1D6B-6BF9-413BD152AB9A}"/>
          </ac:spMkLst>
        </pc:spChg>
        <pc:spChg chg="add del mod ord">
          <ac:chgData name="Jen Wilson" userId="000f367a-3246-491c-88b4-803a33f58a8b" providerId="ADAL" clId="{CE392E49-F58D-7A41-9576-D41C0525D7E4}" dt="2024-06-17T16:48:23.918" v="105" actId="6264"/>
          <ac:spMkLst>
            <pc:docMk/>
            <pc:sldMk cId="3203288523" sldId="267"/>
            <ac:spMk id="20" creationId="{32EC58DE-6B7B-40AB-7E1A-C5ED763371A0}"/>
          </ac:spMkLst>
        </pc:spChg>
        <pc:graphicFrameChg chg="mod ord">
          <ac:chgData name="Jen Wilson" userId="000f367a-3246-491c-88b4-803a33f58a8b" providerId="ADAL" clId="{CE392E49-F58D-7A41-9576-D41C0525D7E4}" dt="2024-06-17T16:48:23.918" v="105" actId="6264"/>
          <ac:graphicFrameMkLst>
            <pc:docMk/>
            <pc:sldMk cId="3203288523" sldId="267"/>
            <ac:graphicFrameMk id="3" creationId="{C444D1CE-139D-645F-9746-5B1AE424084A}"/>
          </ac:graphicFrameMkLst>
        </pc:graphicFrameChg>
      </pc:sldChg>
      <pc:sldChg chg="addSp delSp modSp mod chgLayout">
        <pc:chgData name="Jen Wilson" userId="000f367a-3246-491c-88b4-803a33f58a8b" providerId="ADAL" clId="{CE392E49-F58D-7A41-9576-D41C0525D7E4}" dt="2024-07-15T21:24:13.829" v="1275"/>
        <pc:sldMkLst>
          <pc:docMk/>
          <pc:sldMk cId="609036439" sldId="1575"/>
        </pc:sldMkLst>
        <pc:spChg chg="del mod ord">
          <ac:chgData name="Jen Wilson" userId="000f367a-3246-491c-88b4-803a33f58a8b" providerId="ADAL" clId="{CE392E49-F58D-7A41-9576-D41C0525D7E4}" dt="2024-07-15T19:54:49.919" v="993" actId="478"/>
          <ac:spMkLst>
            <pc:docMk/>
            <pc:sldMk cId="609036439" sldId="1575"/>
            <ac:spMk id="2" creationId="{5B3E6569-2E8E-40F8-AE33-AF6C3AC3257F}"/>
          </ac:spMkLst>
        </pc:spChg>
        <pc:spChg chg="add del mod ord">
          <ac:chgData name="Jen Wilson" userId="000f367a-3246-491c-88b4-803a33f58a8b" providerId="ADAL" clId="{CE392E49-F58D-7A41-9576-D41C0525D7E4}" dt="2024-06-17T16:54:16.367" v="267" actId="6264"/>
          <ac:spMkLst>
            <pc:docMk/>
            <pc:sldMk cId="609036439" sldId="1575"/>
            <ac:spMk id="3" creationId="{F2EA5E08-5C2E-71F4-164F-327A8FA023E9}"/>
          </ac:spMkLst>
        </pc:spChg>
        <pc:spChg chg="del mod ord">
          <ac:chgData name="Jen Wilson" userId="000f367a-3246-491c-88b4-803a33f58a8b" providerId="ADAL" clId="{CE392E49-F58D-7A41-9576-D41C0525D7E4}" dt="2024-06-17T16:54:27.333" v="274" actId="6264"/>
          <ac:spMkLst>
            <pc:docMk/>
            <pc:sldMk cId="609036439" sldId="1575"/>
            <ac:spMk id="4" creationId="{5BAE0426-3B0B-4D61-8DB7-38135A514916}"/>
          </ac:spMkLst>
        </pc:spChg>
        <pc:spChg chg="add mod">
          <ac:chgData name="Jen Wilson" userId="000f367a-3246-491c-88b4-803a33f58a8b" providerId="ADAL" clId="{CE392E49-F58D-7A41-9576-D41C0525D7E4}" dt="2024-07-15T21:24:13.829" v="1275"/>
          <ac:spMkLst>
            <pc:docMk/>
            <pc:sldMk cId="609036439" sldId="1575"/>
            <ac:spMk id="4" creationId="{775EE1BB-0E55-0802-FA70-70A45639A270}"/>
          </ac:spMkLst>
        </pc:spChg>
        <pc:spChg chg="del">
          <ac:chgData name="Jen Wilson" userId="000f367a-3246-491c-88b4-803a33f58a8b" providerId="ADAL" clId="{CE392E49-F58D-7A41-9576-D41C0525D7E4}" dt="2024-06-17T16:54:25.526" v="273" actId="478"/>
          <ac:spMkLst>
            <pc:docMk/>
            <pc:sldMk cId="609036439" sldId="1575"/>
            <ac:spMk id="6" creationId="{411B7929-C268-45DA-9199-D54E06AF0A35}"/>
          </ac:spMkLst>
        </pc:spChg>
        <pc:spChg chg="mod">
          <ac:chgData name="Jen Wilson" userId="000f367a-3246-491c-88b4-803a33f58a8b" providerId="ADAL" clId="{CE392E49-F58D-7A41-9576-D41C0525D7E4}" dt="2024-06-20T21:45:47.379" v="459" actId="207"/>
          <ac:spMkLst>
            <pc:docMk/>
            <pc:sldMk cId="609036439" sldId="1575"/>
            <ac:spMk id="9" creationId="{BCD92666-A4A8-B62E-445D-E3DAA233676F}"/>
          </ac:spMkLst>
        </pc:spChg>
        <pc:spChg chg="mod">
          <ac:chgData name="Jen Wilson" userId="000f367a-3246-491c-88b4-803a33f58a8b" providerId="ADAL" clId="{CE392E49-F58D-7A41-9576-D41C0525D7E4}" dt="2024-06-20T21:47:09.650" v="470" actId="14100"/>
          <ac:spMkLst>
            <pc:docMk/>
            <pc:sldMk cId="609036439" sldId="1575"/>
            <ac:spMk id="10" creationId="{96A2B8CF-CCE3-2A30-7F49-FC05DC4C6B70}"/>
          </ac:spMkLst>
        </pc:spChg>
        <pc:spChg chg="add del mod ord">
          <ac:chgData name="Jen Wilson" userId="000f367a-3246-491c-88b4-803a33f58a8b" providerId="ADAL" clId="{CE392E49-F58D-7A41-9576-D41C0525D7E4}" dt="2024-06-17T16:54:16.367" v="267" actId="6264"/>
          <ac:spMkLst>
            <pc:docMk/>
            <pc:sldMk cId="609036439" sldId="1575"/>
            <ac:spMk id="12" creationId="{08DC6075-C751-05C9-EA8B-9214A060DC2A}"/>
          </ac:spMkLst>
        </pc:spChg>
        <pc:spChg chg="mod">
          <ac:chgData name="Jen Wilson" userId="000f367a-3246-491c-88b4-803a33f58a8b" providerId="ADAL" clId="{CE392E49-F58D-7A41-9576-D41C0525D7E4}" dt="2024-07-15T21:17:19.918" v="1220" actId="207"/>
          <ac:spMkLst>
            <pc:docMk/>
            <pc:sldMk cId="609036439" sldId="1575"/>
            <ac:spMk id="12" creationId="{5F68EFAB-0E6F-CD96-0F8B-9276212FE9CC}"/>
          </ac:spMkLst>
        </pc:spChg>
        <pc:spChg chg="add del mod">
          <ac:chgData name="Jen Wilson" userId="000f367a-3246-491c-88b4-803a33f58a8b" providerId="ADAL" clId="{CE392E49-F58D-7A41-9576-D41C0525D7E4}" dt="2024-06-17T16:54:16.367" v="267" actId="6264"/>
          <ac:spMkLst>
            <pc:docMk/>
            <pc:sldMk cId="609036439" sldId="1575"/>
            <ac:spMk id="13" creationId="{6ABC2970-6F0E-427C-8752-3F53C20E4AD7}"/>
          </ac:spMkLst>
        </pc:spChg>
        <pc:spChg chg="mod">
          <ac:chgData name="Jen Wilson" userId="000f367a-3246-491c-88b4-803a33f58a8b" providerId="ADAL" clId="{CE392E49-F58D-7A41-9576-D41C0525D7E4}" dt="2024-07-15T21:23:44.804" v="1271" actId="14100"/>
          <ac:spMkLst>
            <pc:docMk/>
            <pc:sldMk cId="609036439" sldId="1575"/>
            <ac:spMk id="13" creationId="{C29EAC8A-AD9B-E624-2D9A-A7798E9619CD}"/>
          </ac:spMkLst>
        </pc:spChg>
        <pc:spChg chg="add del mod">
          <ac:chgData name="Jen Wilson" userId="000f367a-3246-491c-88b4-803a33f58a8b" providerId="ADAL" clId="{CE392E49-F58D-7A41-9576-D41C0525D7E4}" dt="2024-06-17T16:54:16.367" v="267" actId="6264"/>
          <ac:spMkLst>
            <pc:docMk/>
            <pc:sldMk cId="609036439" sldId="1575"/>
            <ac:spMk id="14" creationId="{73135514-3EF3-BDBE-A1B2-83B8A2893B3C}"/>
          </ac:spMkLst>
        </pc:spChg>
        <pc:spChg chg="mod">
          <ac:chgData name="Jen Wilson" userId="000f367a-3246-491c-88b4-803a33f58a8b" providerId="ADAL" clId="{CE392E49-F58D-7A41-9576-D41C0525D7E4}" dt="2024-07-15T21:23:46.607" v="1272" actId="14100"/>
          <ac:spMkLst>
            <pc:docMk/>
            <pc:sldMk cId="609036439" sldId="1575"/>
            <ac:spMk id="14" creationId="{EAA7872C-E940-1AB9-16B3-446741070989}"/>
          </ac:spMkLst>
        </pc:spChg>
        <pc:spChg chg="del mod">
          <ac:chgData name="Jen Wilson" userId="000f367a-3246-491c-88b4-803a33f58a8b" providerId="ADAL" clId="{CE392E49-F58D-7A41-9576-D41C0525D7E4}" dt="2024-07-15T21:17:00.964" v="1214" actId="478"/>
          <ac:spMkLst>
            <pc:docMk/>
            <pc:sldMk cId="609036439" sldId="1575"/>
            <ac:spMk id="15" creationId="{720271AE-8701-5803-AF4C-883A085BED1E}"/>
          </ac:spMkLst>
        </pc:spChg>
        <pc:spChg chg="add del mod">
          <ac:chgData name="Jen Wilson" userId="000f367a-3246-491c-88b4-803a33f58a8b" providerId="ADAL" clId="{CE392E49-F58D-7A41-9576-D41C0525D7E4}" dt="2024-06-17T16:54:16.367" v="267" actId="6264"/>
          <ac:spMkLst>
            <pc:docMk/>
            <pc:sldMk cId="609036439" sldId="1575"/>
            <ac:spMk id="15" creationId="{98B8EB5C-3062-7147-ED4C-9901E42DE1A5}"/>
          </ac:spMkLst>
        </pc:spChg>
        <pc:spChg chg="add mod ord">
          <ac:chgData name="Jen Wilson" userId="000f367a-3246-491c-88b4-803a33f58a8b" providerId="ADAL" clId="{CE392E49-F58D-7A41-9576-D41C0525D7E4}" dt="2024-07-15T21:24:06.858" v="1274"/>
          <ac:spMkLst>
            <pc:docMk/>
            <pc:sldMk cId="609036439" sldId="1575"/>
            <ac:spMk id="16" creationId="{09C35A15-A42A-7A74-B7D9-1F75C8446916}"/>
          </ac:spMkLst>
        </pc:spChg>
        <pc:spChg chg="add mod ord">
          <ac:chgData name="Jen Wilson" userId="000f367a-3246-491c-88b4-803a33f58a8b" providerId="ADAL" clId="{CE392E49-F58D-7A41-9576-D41C0525D7E4}" dt="2024-06-17T16:54:28.070" v="275" actId="6264"/>
          <ac:spMkLst>
            <pc:docMk/>
            <pc:sldMk cId="609036439" sldId="1575"/>
            <ac:spMk id="17" creationId="{A79F97C2-5116-C787-4276-24B2555B6082}"/>
          </ac:spMkLst>
        </pc:spChg>
        <pc:spChg chg="add del mod">
          <ac:chgData name="Jen Wilson" userId="000f367a-3246-491c-88b4-803a33f58a8b" providerId="ADAL" clId="{CE392E49-F58D-7A41-9576-D41C0525D7E4}" dt="2024-06-17T16:54:27.333" v="274" actId="6264"/>
          <ac:spMkLst>
            <pc:docMk/>
            <pc:sldMk cId="609036439" sldId="1575"/>
            <ac:spMk id="18" creationId="{0B147CDE-47DE-D22E-4803-6F6CB35137C5}"/>
          </ac:spMkLst>
        </pc:spChg>
        <pc:spChg chg="del mod">
          <ac:chgData name="Jen Wilson" userId="000f367a-3246-491c-88b4-803a33f58a8b" providerId="ADAL" clId="{CE392E49-F58D-7A41-9576-D41C0525D7E4}" dt="2024-07-15T21:17:02.846" v="1215" actId="478"/>
          <ac:spMkLst>
            <pc:docMk/>
            <pc:sldMk cId="609036439" sldId="1575"/>
            <ac:spMk id="18" creationId="{90B425E5-C18F-556C-B149-E5A00999A3B0}"/>
          </ac:spMkLst>
        </pc:spChg>
        <pc:spChg chg="del mod">
          <ac:chgData name="Jen Wilson" userId="000f367a-3246-491c-88b4-803a33f58a8b" providerId="ADAL" clId="{CE392E49-F58D-7A41-9576-D41C0525D7E4}" dt="2024-07-15T21:16:58.861" v="1213" actId="478"/>
          <ac:spMkLst>
            <pc:docMk/>
            <pc:sldMk cId="609036439" sldId="1575"/>
            <ac:spMk id="19" creationId="{493F9B74-FC7C-B4C3-B32A-2CFEB0AC99A7}"/>
          </ac:spMkLst>
        </pc:spChg>
        <pc:spChg chg="add del mod">
          <ac:chgData name="Jen Wilson" userId="000f367a-3246-491c-88b4-803a33f58a8b" providerId="ADAL" clId="{CE392E49-F58D-7A41-9576-D41C0525D7E4}" dt="2024-06-17T16:54:27.333" v="274" actId="6264"/>
          <ac:spMkLst>
            <pc:docMk/>
            <pc:sldMk cId="609036439" sldId="1575"/>
            <ac:spMk id="19" creationId="{EAD56DD7-5148-44D3-B7EC-54727667C86A}"/>
          </ac:spMkLst>
        </pc:spChg>
        <pc:spChg chg="mod">
          <ac:chgData name="Jen Wilson" userId="000f367a-3246-491c-88b4-803a33f58a8b" providerId="ADAL" clId="{CE392E49-F58D-7A41-9576-D41C0525D7E4}" dt="2024-07-15T21:17:26.283" v="1221" actId="207"/>
          <ac:spMkLst>
            <pc:docMk/>
            <pc:sldMk cId="609036439" sldId="1575"/>
            <ac:spMk id="20" creationId="{3997FF1A-AE03-AA4F-E925-704E8F5EE340}"/>
          </ac:spMkLst>
        </pc:spChg>
        <pc:spChg chg="add del mod">
          <ac:chgData name="Jen Wilson" userId="000f367a-3246-491c-88b4-803a33f58a8b" providerId="ADAL" clId="{CE392E49-F58D-7A41-9576-D41C0525D7E4}" dt="2024-06-17T16:54:27.333" v="274" actId="6264"/>
          <ac:spMkLst>
            <pc:docMk/>
            <pc:sldMk cId="609036439" sldId="1575"/>
            <ac:spMk id="20" creationId="{D601CF56-5EDE-F670-2A90-9098D84E03EE}"/>
          </ac:spMkLst>
        </pc:spChg>
        <pc:spChg chg="del mod">
          <ac:chgData name="Jen Wilson" userId="000f367a-3246-491c-88b4-803a33f58a8b" providerId="ADAL" clId="{CE392E49-F58D-7A41-9576-D41C0525D7E4}" dt="2024-07-15T21:17:05.425" v="1217" actId="478"/>
          <ac:spMkLst>
            <pc:docMk/>
            <pc:sldMk cId="609036439" sldId="1575"/>
            <ac:spMk id="21" creationId="{80BCF81D-0DBC-F7AE-21BB-82EA79681965}"/>
          </ac:spMkLst>
        </pc:spChg>
        <pc:spChg chg="add del mod">
          <ac:chgData name="Jen Wilson" userId="000f367a-3246-491c-88b4-803a33f58a8b" providerId="ADAL" clId="{CE392E49-F58D-7A41-9576-D41C0525D7E4}" dt="2024-06-17T16:54:27.333" v="274" actId="6264"/>
          <ac:spMkLst>
            <pc:docMk/>
            <pc:sldMk cId="609036439" sldId="1575"/>
            <ac:spMk id="21" creationId="{D0BB2938-8EEA-EA87-848C-482807E8D84D}"/>
          </ac:spMkLst>
        </pc:spChg>
        <pc:spChg chg="add del mod ord">
          <ac:chgData name="Jen Wilson" userId="000f367a-3246-491c-88b4-803a33f58a8b" providerId="ADAL" clId="{CE392E49-F58D-7A41-9576-D41C0525D7E4}" dt="2024-06-17T16:54:28.070" v="275" actId="6264"/>
          <ac:spMkLst>
            <pc:docMk/>
            <pc:sldMk cId="609036439" sldId="1575"/>
            <ac:spMk id="22" creationId="{6419BC33-B5BD-AEA3-F1EB-414A38F0343F}"/>
          </ac:spMkLst>
        </pc:spChg>
        <pc:spChg chg="del mod">
          <ac:chgData name="Jen Wilson" userId="000f367a-3246-491c-88b4-803a33f58a8b" providerId="ADAL" clId="{CE392E49-F58D-7A41-9576-D41C0525D7E4}" dt="2024-07-15T21:17:04.103" v="1216" actId="478"/>
          <ac:spMkLst>
            <pc:docMk/>
            <pc:sldMk cId="609036439" sldId="1575"/>
            <ac:spMk id="22" creationId="{9884D0A7-7A25-10E2-5BF3-39213FDBD0F6}"/>
          </ac:spMkLst>
        </pc:spChg>
        <pc:spChg chg="add del mod">
          <ac:chgData name="Jen Wilson" userId="000f367a-3246-491c-88b4-803a33f58a8b" providerId="ADAL" clId="{CE392E49-F58D-7A41-9576-D41C0525D7E4}" dt="2024-06-17T16:54:28.070" v="275" actId="6264"/>
          <ac:spMkLst>
            <pc:docMk/>
            <pc:sldMk cId="609036439" sldId="1575"/>
            <ac:spMk id="23" creationId="{EAA421DA-F35D-B613-5E0B-293126AE08E4}"/>
          </ac:spMkLst>
        </pc:spChg>
        <pc:spChg chg="add del mod">
          <ac:chgData name="Jen Wilson" userId="000f367a-3246-491c-88b4-803a33f58a8b" providerId="ADAL" clId="{CE392E49-F58D-7A41-9576-D41C0525D7E4}" dt="2024-06-17T16:54:28.070" v="275" actId="6264"/>
          <ac:spMkLst>
            <pc:docMk/>
            <pc:sldMk cId="609036439" sldId="1575"/>
            <ac:spMk id="24" creationId="{F48DE5C0-DE87-FC8E-E598-21EA3D9F01A0}"/>
          </ac:spMkLst>
        </pc:spChg>
        <pc:spChg chg="add del mod">
          <ac:chgData name="Jen Wilson" userId="000f367a-3246-491c-88b4-803a33f58a8b" providerId="ADAL" clId="{CE392E49-F58D-7A41-9576-D41C0525D7E4}" dt="2024-06-17T16:54:28.070" v="275" actId="6264"/>
          <ac:spMkLst>
            <pc:docMk/>
            <pc:sldMk cId="609036439" sldId="1575"/>
            <ac:spMk id="25" creationId="{8406AE72-CDBA-FFE5-9B3E-01937406C67E}"/>
          </ac:spMkLst>
        </pc:spChg>
        <pc:spChg chg="add del mod">
          <ac:chgData name="Jen Wilson" userId="000f367a-3246-491c-88b4-803a33f58a8b" providerId="ADAL" clId="{CE392E49-F58D-7A41-9576-D41C0525D7E4}" dt="2024-06-17T16:54:28.070" v="275" actId="6264"/>
          <ac:spMkLst>
            <pc:docMk/>
            <pc:sldMk cId="609036439" sldId="1575"/>
            <ac:spMk id="26" creationId="{7FD0BBC2-DE73-1176-400F-6C56C2628DB1}"/>
          </ac:spMkLst>
        </pc:spChg>
        <pc:spChg chg="add del mod ord">
          <ac:chgData name="Jen Wilson" userId="000f367a-3246-491c-88b4-803a33f58a8b" providerId="ADAL" clId="{CE392E49-F58D-7A41-9576-D41C0525D7E4}" dt="2024-06-20T21:48:07.990" v="485" actId="478"/>
          <ac:spMkLst>
            <pc:docMk/>
            <pc:sldMk cId="609036439" sldId="1575"/>
            <ac:spMk id="27" creationId="{21EBAF36-62EB-43B2-54D6-BA395ECB352F}"/>
          </ac:spMkLst>
        </pc:spChg>
        <pc:grpChg chg="add mod">
          <ac:chgData name="Jen Wilson" userId="000f367a-3246-491c-88b4-803a33f58a8b" providerId="ADAL" clId="{CE392E49-F58D-7A41-9576-D41C0525D7E4}" dt="2024-07-15T21:23:51.133" v="1273" actId="1076"/>
          <ac:grpSpMkLst>
            <pc:docMk/>
            <pc:sldMk cId="609036439" sldId="1575"/>
            <ac:grpSpMk id="6" creationId="{CB63E569-84D6-D1F1-F049-34DFC2CD9F9C}"/>
          </ac:grpSpMkLst>
        </pc:grpChg>
        <pc:grpChg chg="del">
          <ac:chgData name="Jen Wilson" userId="000f367a-3246-491c-88b4-803a33f58a8b" providerId="ADAL" clId="{CE392E49-F58D-7A41-9576-D41C0525D7E4}" dt="2024-07-15T21:17:31.264" v="1222" actId="478"/>
          <ac:grpSpMkLst>
            <pc:docMk/>
            <pc:sldMk cId="609036439" sldId="1575"/>
            <ac:grpSpMk id="11" creationId="{36AF8346-BDD3-FFF2-B8CE-4BAE8A75D31E}"/>
          </ac:grpSpMkLst>
        </pc:grpChg>
        <pc:graphicFrameChg chg="mod ord">
          <ac:chgData name="Jen Wilson" userId="000f367a-3246-491c-88b4-803a33f58a8b" providerId="ADAL" clId="{CE392E49-F58D-7A41-9576-D41C0525D7E4}" dt="2024-07-15T21:23:09.897" v="1261"/>
          <ac:graphicFrameMkLst>
            <pc:docMk/>
            <pc:sldMk cId="609036439" sldId="1575"/>
            <ac:graphicFrameMk id="5" creationId="{632A7DB5-C0DA-486C-8D6C-4130893F9593}"/>
          </ac:graphicFrameMkLst>
        </pc:graphicFrameChg>
      </pc:sldChg>
      <pc:sldChg chg="addSp delSp modSp mod chgLayout">
        <pc:chgData name="Jen Wilson" userId="000f367a-3246-491c-88b4-803a33f58a8b" providerId="ADAL" clId="{CE392E49-F58D-7A41-9576-D41C0525D7E4}" dt="2024-07-15T21:05:59.430" v="1126" actId="14100"/>
        <pc:sldMkLst>
          <pc:docMk/>
          <pc:sldMk cId="1021981728" sldId="1576"/>
        </pc:sldMkLst>
        <pc:spChg chg="del mod ord">
          <ac:chgData name="Jen Wilson" userId="000f367a-3246-491c-88b4-803a33f58a8b" providerId="ADAL" clId="{CE392E49-F58D-7A41-9576-D41C0525D7E4}" dt="2024-06-20T21:48:49.430" v="514" actId="478"/>
          <ac:spMkLst>
            <pc:docMk/>
            <pc:sldMk cId="1021981728" sldId="1576"/>
            <ac:spMk id="2" creationId="{A856003A-9CD8-426C-9D89-2C165F59058C}"/>
          </ac:spMkLst>
        </pc:spChg>
        <pc:spChg chg="add del mod ord">
          <ac:chgData name="Jen Wilson" userId="000f367a-3246-491c-88b4-803a33f58a8b" providerId="ADAL" clId="{CE392E49-F58D-7A41-9576-D41C0525D7E4}" dt="2024-06-17T16:49:56.336" v="153" actId="6264"/>
          <ac:spMkLst>
            <pc:docMk/>
            <pc:sldMk cId="1021981728" sldId="1576"/>
            <ac:spMk id="3" creationId="{D064B8C2-EC95-A25B-FD70-B9764206FE2B}"/>
          </ac:spMkLst>
        </pc:spChg>
        <pc:spChg chg="add mod">
          <ac:chgData name="Jen Wilson" userId="000f367a-3246-491c-88b4-803a33f58a8b" providerId="ADAL" clId="{CE392E49-F58D-7A41-9576-D41C0525D7E4}" dt="2024-07-15T19:54:33.263" v="988" actId="255"/>
          <ac:spMkLst>
            <pc:docMk/>
            <pc:sldMk cId="1021981728" sldId="1576"/>
            <ac:spMk id="3" creationId="{EFC6FD70-ABDF-B3D8-35B9-04887AE1F9A7}"/>
          </ac:spMkLst>
        </pc:spChg>
        <pc:spChg chg="del mod ord">
          <ac:chgData name="Jen Wilson" userId="000f367a-3246-491c-88b4-803a33f58a8b" providerId="ADAL" clId="{CE392E49-F58D-7A41-9576-D41C0525D7E4}" dt="2024-06-17T16:50:02.477" v="160" actId="478"/>
          <ac:spMkLst>
            <pc:docMk/>
            <pc:sldMk cId="1021981728" sldId="1576"/>
            <ac:spMk id="4" creationId="{48EE085E-16D4-4862-B54C-6D07A2747B0F}"/>
          </ac:spMkLst>
        </pc:spChg>
        <pc:spChg chg="add del mod">
          <ac:chgData name="Jen Wilson" userId="000f367a-3246-491c-88b4-803a33f58a8b" providerId="ADAL" clId="{CE392E49-F58D-7A41-9576-D41C0525D7E4}" dt="2024-07-15T19:53:09.722" v="957" actId="478"/>
          <ac:spMkLst>
            <pc:docMk/>
            <pc:sldMk cId="1021981728" sldId="1576"/>
            <ac:spMk id="4" creationId="{8AA97AFD-5C4F-5485-0898-C03552A6AB32}"/>
          </ac:spMkLst>
        </pc:spChg>
        <pc:spChg chg="add del mod ord">
          <ac:chgData name="Jen Wilson" userId="000f367a-3246-491c-88b4-803a33f58a8b" providerId="ADAL" clId="{CE392E49-F58D-7A41-9576-D41C0525D7E4}" dt="2024-06-17T16:49:56.336" v="153" actId="6264"/>
          <ac:spMkLst>
            <pc:docMk/>
            <pc:sldMk cId="1021981728" sldId="1576"/>
            <ac:spMk id="5" creationId="{5C8198AE-DA18-736C-CD9F-377AF24A4290}"/>
          </ac:spMkLst>
        </pc:spChg>
        <pc:spChg chg="add del mod ord">
          <ac:chgData name="Jen Wilson" userId="000f367a-3246-491c-88b4-803a33f58a8b" providerId="ADAL" clId="{CE392E49-F58D-7A41-9576-D41C0525D7E4}" dt="2024-06-17T16:49:56.336" v="153" actId="6264"/>
          <ac:spMkLst>
            <pc:docMk/>
            <pc:sldMk cId="1021981728" sldId="1576"/>
            <ac:spMk id="6" creationId="{D41FC749-03AB-6625-8B05-98F2D4A7515E}"/>
          </ac:spMkLst>
        </pc:spChg>
        <pc:spChg chg="add del mod">
          <ac:chgData name="Jen Wilson" userId="000f367a-3246-491c-88b4-803a33f58a8b" providerId="ADAL" clId="{CE392E49-F58D-7A41-9576-D41C0525D7E4}" dt="2024-06-17T16:49:56.336" v="153" actId="6264"/>
          <ac:spMkLst>
            <pc:docMk/>
            <pc:sldMk cId="1021981728" sldId="1576"/>
            <ac:spMk id="7" creationId="{E19CF9C5-B78E-08C6-537B-5E60136F436D}"/>
          </ac:spMkLst>
        </pc:spChg>
        <pc:spChg chg="del mod">
          <ac:chgData name="Jen Wilson" userId="000f367a-3246-491c-88b4-803a33f58a8b" providerId="ADAL" clId="{CE392E49-F58D-7A41-9576-D41C0525D7E4}" dt="2024-07-15T21:01:59.089" v="1040" actId="478"/>
          <ac:spMkLst>
            <pc:docMk/>
            <pc:sldMk cId="1021981728" sldId="1576"/>
            <ac:spMk id="9" creationId="{10E3E218-8FB3-B4B6-49F1-BAD01876FC53}"/>
          </ac:spMkLst>
        </pc:spChg>
        <pc:spChg chg="del mod">
          <ac:chgData name="Jen Wilson" userId="000f367a-3246-491c-88b4-803a33f58a8b" providerId="ADAL" clId="{CE392E49-F58D-7A41-9576-D41C0525D7E4}" dt="2024-07-15T21:01:59.089" v="1040" actId="478"/>
          <ac:spMkLst>
            <pc:docMk/>
            <pc:sldMk cId="1021981728" sldId="1576"/>
            <ac:spMk id="10" creationId="{F292C760-DE20-B1DC-E554-B922EE5CEEB0}"/>
          </ac:spMkLst>
        </pc:spChg>
        <pc:spChg chg="del mod">
          <ac:chgData name="Jen Wilson" userId="000f367a-3246-491c-88b4-803a33f58a8b" providerId="ADAL" clId="{CE392E49-F58D-7A41-9576-D41C0525D7E4}" dt="2024-07-15T21:01:59.089" v="1040" actId="478"/>
          <ac:spMkLst>
            <pc:docMk/>
            <pc:sldMk cId="1021981728" sldId="1576"/>
            <ac:spMk id="11" creationId="{438A74B7-2793-0085-E3A0-326D22210531}"/>
          </ac:spMkLst>
        </pc:spChg>
        <pc:spChg chg="del mod">
          <ac:chgData name="Jen Wilson" userId="000f367a-3246-491c-88b4-803a33f58a8b" providerId="ADAL" clId="{CE392E49-F58D-7A41-9576-D41C0525D7E4}" dt="2024-07-15T21:01:59.089" v="1040" actId="478"/>
          <ac:spMkLst>
            <pc:docMk/>
            <pc:sldMk cId="1021981728" sldId="1576"/>
            <ac:spMk id="12" creationId="{85A2D327-D003-1B86-86A4-A208078779C4}"/>
          </ac:spMkLst>
        </pc:spChg>
        <pc:spChg chg="del mod">
          <ac:chgData name="Jen Wilson" userId="000f367a-3246-491c-88b4-803a33f58a8b" providerId="ADAL" clId="{CE392E49-F58D-7A41-9576-D41C0525D7E4}" dt="2024-07-15T21:02:02.491" v="1041" actId="478"/>
          <ac:spMkLst>
            <pc:docMk/>
            <pc:sldMk cId="1021981728" sldId="1576"/>
            <ac:spMk id="13" creationId="{C74C8BD4-A2A7-041E-E13E-AF66CC69583A}"/>
          </ac:spMkLst>
        </pc:spChg>
        <pc:spChg chg="del mod">
          <ac:chgData name="Jen Wilson" userId="000f367a-3246-491c-88b4-803a33f58a8b" providerId="ADAL" clId="{CE392E49-F58D-7A41-9576-D41C0525D7E4}" dt="2024-07-15T21:02:02.491" v="1041" actId="478"/>
          <ac:spMkLst>
            <pc:docMk/>
            <pc:sldMk cId="1021981728" sldId="1576"/>
            <ac:spMk id="14" creationId="{0B529832-001F-172D-0A6F-E5585CF886F5}"/>
          </ac:spMkLst>
        </pc:spChg>
        <pc:spChg chg="del mod">
          <ac:chgData name="Jen Wilson" userId="000f367a-3246-491c-88b4-803a33f58a8b" providerId="ADAL" clId="{CE392E49-F58D-7A41-9576-D41C0525D7E4}" dt="2024-07-15T21:02:02.491" v="1041" actId="478"/>
          <ac:spMkLst>
            <pc:docMk/>
            <pc:sldMk cId="1021981728" sldId="1576"/>
            <ac:spMk id="15" creationId="{76C987C8-0FF9-B639-A412-545823495560}"/>
          </ac:spMkLst>
        </pc:spChg>
        <pc:spChg chg="del mod">
          <ac:chgData name="Jen Wilson" userId="000f367a-3246-491c-88b4-803a33f58a8b" providerId="ADAL" clId="{CE392E49-F58D-7A41-9576-D41C0525D7E4}" dt="2024-07-15T21:02:02.491" v="1041" actId="478"/>
          <ac:spMkLst>
            <pc:docMk/>
            <pc:sldMk cId="1021981728" sldId="1576"/>
            <ac:spMk id="16" creationId="{69200428-FEE2-95FC-F82D-FE436BF35782}"/>
          </ac:spMkLst>
        </pc:spChg>
        <pc:spChg chg="del mod">
          <ac:chgData name="Jen Wilson" userId="000f367a-3246-491c-88b4-803a33f58a8b" providerId="ADAL" clId="{CE392E49-F58D-7A41-9576-D41C0525D7E4}" dt="2024-07-15T21:02:02.491" v="1041" actId="478"/>
          <ac:spMkLst>
            <pc:docMk/>
            <pc:sldMk cId="1021981728" sldId="1576"/>
            <ac:spMk id="17" creationId="{3B1B4CC8-A593-F29C-636C-A8E2B1FDEADA}"/>
          </ac:spMkLst>
        </pc:spChg>
        <pc:spChg chg="add del mod">
          <ac:chgData name="Jen Wilson" userId="000f367a-3246-491c-88b4-803a33f58a8b" providerId="ADAL" clId="{CE392E49-F58D-7A41-9576-D41C0525D7E4}" dt="2024-06-17T16:49:56.336" v="153" actId="6264"/>
          <ac:spMkLst>
            <pc:docMk/>
            <pc:sldMk cId="1021981728" sldId="1576"/>
            <ac:spMk id="18" creationId="{18055FB0-2EFE-A439-4169-85C0063F6EB6}"/>
          </ac:spMkLst>
        </pc:spChg>
        <pc:spChg chg="del mod">
          <ac:chgData name="Jen Wilson" userId="000f367a-3246-491c-88b4-803a33f58a8b" providerId="ADAL" clId="{CE392E49-F58D-7A41-9576-D41C0525D7E4}" dt="2024-07-15T21:01:59.089" v="1040" actId="478"/>
          <ac:spMkLst>
            <pc:docMk/>
            <pc:sldMk cId="1021981728" sldId="1576"/>
            <ac:spMk id="19" creationId="{3ECB892D-832A-97D7-5885-13F1D959401C}"/>
          </ac:spMkLst>
        </pc:spChg>
        <pc:spChg chg="del mod">
          <ac:chgData name="Jen Wilson" userId="000f367a-3246-491c-88b4-803a33f58a8b" providerId="ADAL" clId="{CE392E49-F58D-7A41-9576-D41C0525D7E4}" dt="2024-07-15T21:02:02.491" v="1041" actId="478"/>
          <ac:spMkLst>
            <pc:docMk/>
            <pc:sldMk cId="1021981728" sldId="1576"/>
            <ac:spMk id="20" creationId="{15698493-0B30-33C4-9AA3-DE2B12C19958}"/>
          </ac:spMkLst>
        </pc:spChg>
        <pc:spChg chg="add del mod ord">
          <ac:chgData name="Jen Wilson" userId="000f367a-3246-491c-88b4-803a33f58a8b" providerId="ADAL" clId="{CE392E49-F58D-7A41-9576-D41C0525D7E4}" dt="2024-06-17T16:49:57.499" v="154" actId="6264"/>
          <ac:spMkLst>
            <pc:docMk/>
            <pc:sldMk cId="1021981728" sldId="1576"/>
            <ac:spMk id="21" creationId="{7BFD6733-A3AA-BBAA-2224-83434C4A70C7}"/>
          </ac:spMkLst>
        </pc:spChg>
        <pc:spChg chg="mod">
          <ac:chgData name="Jen Wilson" userId="000f367a-3246-491c-88b4-803a33f58a8b" providerId="ADAL" clId="{CE392E49-F58D-7A41-9576-D41C0525D7E4}" dt="2024-07-15T21:01:46.694" v="1037" actId="571"/>
          <ac:spMkLst>
            <pc:docMk/>
            <pc:sldMk cId="1021981728" sldId="1576"/>
            <ac:spMk id="21" creationId="{7F66A1A4-A568-4978-9859-7F1142F8CDB8}"/>
          </ac:spMkLst>
        </pc:spChg>
        <pc:spChg chg="mod">
          <ac:chgData name="Jen Wilson" userId="000f367a-3246-491c-88b4-803a33f58a8b" providerId="ADAL" clId="{CE392E49-F58D-7A41-9576-D41C0525D7E4}" dt="2024-07-15T21:05:51.618" v="1122" actId="14100"/>
          <ac:spMkLst>
            <pc:docMk/>
            <pc:sldMk cId="1021981728" sldId="1576"/>
            <ac:spMk id="22" creationId="{2AFA4CC7-6FCB-2899-32E3-A2AE5C2AA145}"/>
          </ac:spMkLst>
        </pc:spChg>
        <pc:spChg chg="add del mod ord">
          <ac:chgData name="Jen Wilson" userId="000f367a-3246-491c-88b4-803a33f58a8b" providerId="ADAL" clId="{CE392E49-F58D-7A41-9576-D41C0525D7E4}" dt="2024-06-17T16:49:57.499" v="154" actId="6264"/>
          <ac:spMkLst>
            <pc:docMk/>
            <pc:sldMk cId="1021981728" sldId="1576"/>
            <ac:spMk id="22" creationId="{97079ECA-9914-085E-094B-C2E6FD2C3ED6}"/>
          </ac:spMkLst>
        </pc:spChg>
        <pc:spChg chg="add del mod ord">
          <ac:chgData name="Jen Wilson" userId="000f367a-3246-491c-88b4-803a33f58a8b" providerId="ADAL" clId="{CE392E49-F58D-7A41-9576-D41C0525D7E4}" dt="2024-06-17T16:49:57.499" v="154" actId="6264"/>
          <ac:spMkLst>
            <pc:docMk/>
            <pc:sldMk cId="1021981728" sldId="1576"/>
            <ac:spMk id="23" creationId="{1669DABF-3005-25B2-E7B4-FFA87B31C95D}"/>
          </ac:spMkLst>
        </pc:spChg>
        <pc:spChg chg="mod">
          <ac:chgData name="Jen Wilson" userId="000f367a-3246-491c-88b4-803a33f58a8b" providerId="ADAL" clId="{CE392E49-F58D-7A41-9576-D41C0525D7E4}" dt="2024-07-15T21:05:53.440" v="1123" actId="14100"/>
          <ac:spMkLst>
            <pc:docMk/>
            <pc:sldMk cId="1021981728" sldId="1576"/>
            <ac:spMk id="23" creationId="{66CF79A5-CAE8-C6CC-CB9D-DBFBE2C98FCB}"/>
          </ac:spMkLst>
        </pc:spChg>
        <pc:spChg chg="mod">
          <ac:chgData name="Jen Wilson" userId="000f367a-3246-491c-88b4-803a33f58a8b" providerId="ADAL" clId="{CE392E49-F58D-7A41-9576-D41C0525D7E4}" dt="2024-07-15T21:05:55.613" v="1124" actId="14100"/>
          <ac:spMkLst>
            <pc:docMk/>
            <pc:sldMk cId="1021981728" sldId="1576"/>
            <ac:spMk id="24" creationId="{28206578-37FA-6250-47F8-B4532E9FFFAE}"/>
          </ac:spMkLst>
        </pc:spChg>
        <pc:spChg chg="add del mod">
          <ac:chgData name="Jen Wilson" userId="000f367a-3246-491c-88b4-803a33f58a8b" providerId="ADAL" clId="{CE392E49-F58D-7A41-9576-D41C0525D7E4}" dt="2024-06-17T16:49:57.499" v="154" actId="6264"/>
          <ac:spMkLst>
            <pc:docMk/>
            <pc:sldMk cId="1021981728" sldId="1576"/>
            <ac:spMk id="24" creationId="{93CD3C18-DA47-C54E-6B8E-4D5043875013}"/>
          </ac:spMkLst>
        </pc:spChg>
        <pc:spChg chg="mod">
          <ac:chgData name="Jen Wilson" userId="000f367a-3246-491c-88b4-803a33f58a8b" providerId="ADAL" clId="{CE392E49-F58D-7A41-9576-D41C0525D7E4}" dt="2024-07-15T21:05:59.430" v="1126" actId="14100"/>
          <ac:spMkLst>
            <pc:docMk/>
            <pc:sldMk cId="1021981728" sldId="1576"/>
            <ac:spMk id="25" creationId="{AE071BEA-5872-1915-A1A3-ACF9943ED351}"/>
          </ac:spMkLst>
        </pc:spChg>
        <pc:spChg chg="add del mod">
          <ac:chgData name="Jen Wilson" userId="000f367a-3246-491c-88b4-803a33f58a8b" providerId="ADAL" clId="{CE392E49-F58D-7A41-9576-D41C0525D7E4}" dt="2024-06-17T16:49:57.499" v="154" actId="6264"/>
          <ac:spMkLst>
            <pc:docMk/>
            <pc:sldMk cId="1021981728" sldId="1576"/>
            <ac:spMk id="25" creationId="{F58E9380-3240-AB51-D8BD-D46EDB7C3DB8}"/>
          </ac:spMkLst>
        </pc:spChg>
        <pc:spChg chg="add del mod ord">
          <ac:chgData name="Jen Wilson" userId="000f367a-3246-491c-88b4-803a33f58a8b" providerId="ADAL" clId="{CE392E49-F58D-7A41-9576-D41C0525D7E4}" dt="2024-06-17T16:50:03.480" v="161" actId="6264"/>
          <ac:spMkLst>
            <pc:docMk/>
            <pc:sldMk cId="1021981728" sldId="1576"/>
            <ac:spMk id="26" creationId="{33829F46-9F5F-301B-676A-54696F39D6DC}"/>
          </ac:spMkLst>
        </pc:spChg>
        <pc:spChg chg="mod">
          <ac:chgData name="Jen Wilson" userId="000f367a-3246-491c-88b4-803a33f58a8b" providerId="ADAL" clId="{CE392E49-F58D-7A41-9576-D41C0525D7E4}" dt="2024-07-15T21:01:46.694" v="1037" actId="571"/>
          <ac:spMkLst>
            <pc:docMk/>
            <pc:sldMk cId="1021981728" sldId="1576"/>
            <ac:spMk id="26" creationId="{DD41002D-04AF-A6E1-2639-895536A78015}"/>
          </ac:spMkLst>
        </pc:spChg>
        <pc:spChg chg="add mod ord">
          <ac:chgData name="Jen Wilson" userId="000f367a-3246-491c-88b4-803a33f58a8b" providerId="ADAL" clId="{CE392E49-F58D-7A41-9576-D41C0525D7E4}" dt="2024-06-17T16:50:03.480" v="161" actId="6264"/>
          <ac:spMkLst>
            <pc:docMk/>
            <pc:sldMk cId="1021981728" sldId="1576"/>
            <ac:spMk id="27" creationId="{A5BF7051-99DE-8BAD-5FA7-DBF95F289821}"/>
          </ac:spMkLst>
        </pc:spChg>
        <pc:spChg chg="add del mod ord">
          <ac:chgData name="Jen Wilson" userId="000f367a-3246-491c-88b4-803a33f58a8b" providerId="ADAL" clId="{CE392E49-F58D-7A41-9576-D41C0525D7E4}" dt="2024-06-17T16:50:03.480" v="161" actId="6264"/>
          <ac:spMkLst>
            <pc:docMk/>
            <pc:sldMk cId="1021981728" sldId="1576"/>
            <ac:spMk id="28" creationId="{1C7ABBA7-0127-FB7F-64BF-5B79C43A8461}"/>
          </ac:spMkLst>
        </pc:spChg>
        <pc:spChg chg="mod">
          <ac:chgData name="Jen Wilson" userId="000f367a-3246-491c-88b4-803a33f58a8b" providerId="ADAL" clId="{CE392E49-F58D-7A41-9576-D41C0525D7E4}" dt="2024-07-15T21:01:46.694" v="1037" actId="571"/>
          <ac:spMkLst>
            <pc:docMk/>
            <pc:sldMk cId="1021981728" sldId="1576"/>
            <ac:spMk id="28" creationId="{FF163575-4B73-B698-F282-1F1C10D77641}"/>
          </ac:spMkLst>
        </pc:spChg>
        <pc:spChg chg="mod">
          <ac:chgData name="Jen Wilson" userId="000f367a-3246-491c-88b4-803a33f58a8b" providerId="ADAL" clId="{CE392E49-F58D-7A41-9576-D41C0525D7E4}" dt="2024-07-15T21:01:46.694" v="1037" actId="571"/>
          <ac:spMkLst>
            <pc:docMk/>
            <pc:sldMk cId="1021981728" sldId="1576"/>
            <ac:spMk id="29" creationId="{7F175465-2925-C4F2-EA64-912E1E0AB3E8}"/>
          </ac:spMkLst>
        </pc:spChg>
        <pc:spChg chg="add del mod">
          <ac:chgData name="Jen Wilson" userId="000f367a-3246-491c-88b4-803a33f58a8b" providerId="ADAL" clId="{CE392E49-F58D-7A41-9576-D41C0525D7E4}" dt="2024-06-17T16:50:03.480" v="161" actId="6264"/>
          <ac:spMkLst>
            <pc:docMk/>
            <pc:sldMk cId="1021981728" sldId="1576"/>
            <ac:spMk id="29" creationId="{E5A5B5D8-C7C7-9235-4C91-C39FC2FF8DF9}"/>
          </ac:spMkLst>
        </pc:spChg>
        <pc:spChg chg="mod">
          <ac:chgData name="Jen Wilson" userId="000f367a-3246-491c-88b4-803a33f58a8b" providerId="ADAL" clId="{CE392E49-F58D-7A41-9576-D41C0525D7E4}" dt="2024-07-15T21:01:46.694" v="1037" actId="571"/>
          <ac:spMkLst>
            <pc:docMk/>
            <pc:sldMk cId="1021981728" sldId="1576"/>
            <ac:spMk id="30" creationId="{78166DCD-A8D0-8B23-BD87-2B6642A59A62}"/>
          </ac:spMkLst>
        </pc:spChg>
        <pc:spChg chg="add del mod">
          <ac:chgData name="Jen Wilson" userId="000f367a-3246-491c-88b4-803a33f58a8b" providerId="ADAL" clId="{CE392E49-F58D-7A41-9576-D41C0525D7E4}" dt="2024-06-17T16:50:03.480" v="161" actId="6264"/>
          <ac:spMkLst>
            <pc:docMk/>
            <pc:sldMk cId="1021981728" sldId="1576"/>
            <ac:spMk id="30" creationId="{EB96BE44-A956-A38E-401B-C606489F0396}"/>
          </ac:spMkLst>
        </pc:spChg>
        <pc:spChg chg="add del mod ord">
          <ac:chgData name="Jen Wilson" userId="000f367a-3246-491c-88b4-803a33f58a8b" providerId="ADAL" clId="{CE392E49-F58D-7A41-9576-D41C0525D7E4}" dt="2024-06-18T19:51:46.758" v="407" actId="478"/>
          <ac:spMkLst>
            <pc:docMk/>
            <pc:sldMk cId="1021981728" sldId="1576"/>
            <ac:spMk id="31" creationId="{81CC82E7-EB20-91CD-27F8-A8FE84F7E805}"/>
          </ac:spMkLst>
        </pc:spChg>
        <pc:spChg chg="add mod">
          <ac:chgData name="Jen Wilson" userId="000f367a-3246-491c-88b4-803a33f58a8b" providerId="ADAL" clId="{CE392E49-F58D-7A41-9576-D41C0525D7E4}" dt="2024-07-15T21:04:32.477" v="1095" actId="1076"/>
          <ac:spMkLst>
            <pc:docMk/>
            <pc:sldMk cId="1021981728" sldId="1576"/>
            <ac:spMk id="31" creationId="{DDFD7AC8-0CBE-8724-5343-41EA2A2EA669}"/>
          </ac:spMkLst>
        </pc:spChg>
        <pc:spChg chg="add del mod ord">
          <ac:chgData name="Jen Wilson" userId="000f367a-3246-491c-88b4-803a33f58a8b" providerId="ADAL" clId="{CE392E49-F58D-7A41-9576-D41C0525D7E4}" dt="2024-06-20T21:48:47.414" v="513" actId="478"/>
          <ac:spMkLst>
            <pc:docMk/>
            <pc:sldMk cId="1021981728" sldId="1576"/>
            <ac:spMk id="32" creationId="{4F000FF6-E108-E656-F799-CB4AA8CD7D93}"/>
          </ac:spMkLst>
        </pc:spChg>
        <pc:spChg chg="add mod">
          <ac:chgData name="Jen Wilson" userId="000f367a-3246-491c-88b4-803a33f58a8b" providerId="ADAL" clId="{CE392E49-F58D-7A41-9576-D41C0525D7E4}" dt="2024-07-15T21:05:57.941" v="1125" actId="14100"/>
          <ac:spMkLst>
            <pc:docMk/>
            <pc:sldMk cId="1021981728" sldId="1576"/>
            <ac:spMk id="32" creationId="{5E3F1F5A-C06A-E467-21A0-71803BA4F7E9}"/>
          </ac:spMkLst>
        </pc:spChg>
        <pc:spChg chg="add del mod ord">
          <ac:chgData name="Jen Wilson" userId="000f367a-3246-491c-88b4-803a33f58a8b" providerId="ADAL" clId="{CE392E49-F58D-7A41-9576-D41C0525D7E4}" dt="2024-06-18T19:51:47.998" v="408" actId="478"/>
          <ac:spMkLst>
            <pc:docMk/>
            <pc:sldMk cId="1021981728" sldId="1576"/>
            <ac:spMk id="33" creationId="{64774281-1194-4929-122A-098D5821ECFB}"/>
          </ac:spMkLst>
        </pc:spChg>
        <pc:grpChg chg="add mod">
          <ac:chgData name="Jen Wilson" userId="000f367a-3246-491c-88b4-803a33f58a8b" providerId="ADAL" clId="{CE392E49-F58D-7A41-9576-D41C0525D7E4}" dt="2024-07-15T21:01:46.694" v="1037" actId="571"/>
          <ac:grpSpMkLst>
            <pc:docMk/>
            <pc:sldMk cId="1021981728" sldId="1576"/>
            <ac:grpSpMk id="18" creationId="{20EDA7B2-F5F6-F471-A66A-57489CC57B63}"/>
          </ac:grpSpMkLst>
        </pc:grpChg>
        <pc:picChg chg="add del mod">
          <ac:chgData name="Jen Wilson" userId="000f367a-3246-491c-88b4-803a33f58a8b" providerId="ADAL" clId="{CE392E49-F58D-7A41-9576-D41C0525D7E4}" dt="2024-07-15T21:01:10.306" v="1019" actId="478"/>
          <ac:picMkLst>
            <pc:docMk/>
            <pc:sldMk cId="1021981728" sldId="1576"/>
            <ac:picMk id="5" creationId="{DED2EEE6-167D-85F8-B335-A8883A58BDC1}"/>
          </ac:picMkLst>
        </pc:picChg>
        <pc:picChg chg="add mod modCrop">
          <ac:chgData name="Jen Wilson" userId="000f367a-3246-491c-88b4-803a33f58a8b" providerId="ADAL" clId="{CE392E49-F58D-7A41-9576-D41C0525D7E4}" dt="2024-07-15T21:02:35.215" v="1058" actId="1037"/>
          <ac:picMkLst>
            <pc:docMk/>
            <pc:sldMk cId="1021981728" sldId="1576"/>
            <ac:picMk id="7" creationId="{2218614C-F5D5-8893-7B29-272CE3AE0847}"/>
          </ac:picMkLst>
        </pc:picChg>
        <pc:picChg chg="del mod">
          <ac:chgData name="Jen Wilson" userId="000f367a-3246-491c-88b4-803a33f58a8b" providerId="ADAL" clId="{CE392E49-F58D-7A41-9576-D41C0525D7E4}" dt="2024-07-15T21:00:37.860" v="1008" actId="478"/>
          <ac:picMkLst>
            <pc:docMk/>
            <pc:sldMk cId="1021981728" sldId="1576"/>
            <ac:picMk id="8" creationId="{235EE146-E592-3398-E6A1-E25FC0AEEB02}"/>
          </ac:picMkLst>
        </pc:picChg>
      </pc:sldChg>
      <pc:sldChg chg="addSp delSp modSp mod chgLayout">
        <pc:chgData name="Jen Wilson" userId="000f367a-3246-491c-88b4-803a33f58a8b" providerId="ADAL" clId="{CE392E49-F58D-7A41-9576-D41C0525D7E4}" dt="2024-07-18T04:10:08.021" v="1497"/>
        <pc:sldMkLst>
          <pc:docMk/>
          <pc:sldMk cId="966225824" sldId="1579"/>
        </pc:sldMkLst>
        <pc:spChg chg="del mod ord">
          <ac:chgData name="Jen Wilson" userId="000f367a-3246-491c-88b4-803a33f58a8b" providerId="ADAL" clId="{CE392E49-F58D-7A41-9576-D41C0525D7E4}" dt="2024-06-20T21:49:10.070" v="521" actId="478"/>
          <ac:spMkLst>
            <pc:docMk/>
            <pc:sldMk cId="966225824" sldId="1579"/>
            <ac:spMk id="2" creationId="{6B999BF7-8890-4F86-B1AA-1788AF7EBA2E}"/>
          </ac:spMkLst>
        </pc:spChg>
        <pc:spChg chg="add mod">
          <ac:chgData name="Jen Wilson" userId="000f367a-3246-491c-88b4-803a33f58a8b" providerId="ADAL" clId="{CE392E49-F58D-7A41-9576-D41C0525D7E4}" dt="2024-07-15T19:53:36.485" v="965" actId="255"/>
          <ac:spMkLst>
            <pc:docMk/>
            <pc:sldMk cId="966225824" sldId="1579"/>
            <ac:spMk id="3" creationId="{AF5D6EF9-4B14-BB1B-BF4C-205CB7F51AEE}"/>
          </ac:spMkLst>
        </pc:spChg>
        <pc:spChg chg="add del mod">
          <ac:chgData name="Jen Wilson" userId="000f367a-3246-491c-88b4-803a33f58a8b" providerId="ADAL" clId="{CE392E49-F58D-7A41-9576-D41C0525D7E4}" dt="2024-06-20T21:49:11.490" v="522" actId="6264"/>
          <ac:spMkLst>
            <pc:docMk/>
            <pc:sldMk cId="966225824" sldId="1579"/>
            <ac:spMk id="3" creationId="{DC8D37D8-1EE1-F954-4CD4-C3917DE9E1B7}"/>
          </ac:spMkLst>
        </pc:spChg>
        <pc:spChg chg="add del mod ord">
          <ac:chgData name="Jen Wilson" userId="000f367a-3246-491c-88b4-803a33f58a8b" providerId="ADAL" clId="{CE392E49-F58D-7A41-9576-D41C0525D7E4}" dt="2024-06-17T16:50:55.223" v="179" actId="6264"/>
          <ac:spMkLst>
            <pc:docMk/>
            <pc:sldMk cId="966225824" sldId="1579"/>
            <ac:spMk id="3" creationId="{F8C64173-9102-0358-738B-0E702BABAF62}"/>
          </ac:spMkLst>
        </pc:spChg>
        <pc:spChg chg="del mod ord">
          <ac:chgData name="Jen Wilson" userId="000f367a-3246-491c-88b4-803a33f58a8b" providerId="ADAL" clId="{CE392E49-F58D-7A41-9576-D41C0525D7E4}" dt="2024-06-17T16:51:00.681" v="185" actId="6264"/>
          <ac:spMkLst>
            <pc:docMk/>
            <pc:sldMk cId="966225824" sldId="1579"/>
            <ac:spMk id="4" creationId="{05169259-7638-40BF-9590-AD0492906DFA}"/>
          </ac:spMkLst>
        </pc:spChg>
        <pc:spChg chg="add del mod">
          <ac:chgData name="Jen Wilson" userId="000f367a-3246-491c-88b4-803a33f58a8b" providerId="ADAL" clId="{CE392E49-F58D-7A41-9576-D41C0525D7E4}" dt="2024-06-20T21:49:11.490" v="522" actId="6264"/>
          <ac:spMkLst>
            <pc:docMk/>
            <pc:sldMk cId="966225824" sldId="1579"/>
            <ac:spMk id="4" creationId="{1E2CE077-E278-C052-D96B-8E78809D30FC}"/>
          </ac:spMkLst>
        </pc:spChg>
        <pc:spChg chg="mod">
          <ac:chgData name="Jen Wilson" userId="000f367a-3246-491c-88b4-803a33f58a8b" providerId="ADAL" clId="{CE392E49-F58D-7A41-9576-D41C0525D7E4}" dt="2024-07-18T04:10:08.021" v="1497"/>
          <ac:spMkLst>
            <pc:docMk/>
            <pc:sldMk cId="966225824" sldId="1579"/>
            <ac:spMk id="4" creationId="{8EB731B2-8004-1484-AF98-59859ABF56BF}"/>
          </ac:spMkLst>
        </pc:spChg>
        <pc:spChg chg="mod">
          <ac:chgData name="Jen Wilson" userId="000f367a-3246-491c-88b4-803a33f58a8b" providerId="ADAL" clId="{CE392E49-F58D-7A41-9576-D41C0525D7E4}" dt="2024-07-18T04:10:08.021" v="1497"/>
          <ac:spMkLst>
            <pc:docMk/>
            <pc:sldMk cId="966225824" sldId="1579"/>
            <ac:spMk id="5" creationId="{2351AE33-7BED-14BC-58A1-E0F14A807AEF}"/>
          </ac:spMkLst>
        </pc:spChg>
        <pc:spChg chg="add del mod ord">
          <ac:chgData name="Jen Wilson" userId="000f367a-3246-491c-88b4-803a33f58a8b" providerId="ADAL" clId="{CE392E49-F58D-7A41-9576-D41C0525D7E4}" dt="2024-07-15T19:53:24.096" v="962" actId="478"/>
          <ac:spMkLst>
            <pc:docMk/>
            <pc:sldMk cId="966225824" sldId="1579"/>
            <ac:spMk id="5" creationId="{6CC04EB6-E456-C994-32F2-3643F2A2CFDB}"/>
          </ac:spMkLst>
        </pc:spChg>
        <pc:spChg chg="add del mod ord">
          <ac:chgData name="Jen Wilson" userId="000f367a-3246-491c-88b4-803a33f58a8b" providerId="ADAL" clId="{CE392E49-F58D-7A41-9576-D41C0525D7E4}" dt="2024-06-17T16:50:55.223" v="179" actId="6264"/>
          <ac:spMkLst>
            <pc:docMk/>
            <pc:sldMk cId="966225824" sldId="1579"/>
            <ac:spMk id="5" creationId="{C6DAFA6A-CB50-C11A-8949-CA160C46169D}"/>
          </ac:spMkLst>
        </pc:spChg>
        <pc:spChg chg="add del mod ord">
          <ac:chgData name="Jen Wilson" userId="000f367a-3246-491c-88b4-803a33f58a8b" providerId="ADAL" clId="{CE392E49-F58D-7A41-9576-D41C0525D7E4}" dt="2024-06-17T16:50:55.223" v="179" actId="6264"/>
          <ac:spMkLst>
            <pc:docMk/>
            <pc:sldMk cId="966225824" sldId="1579"/>
            <ac:spMk id="6" creationId="{0B676F28-4733-149E-FBFD-1BA26D955C94}"/>
          </ac:spMkLst>
        </pc:spChg>
        <pc:spChg chg="add del mod ord">
          <ac:chgData name="Jen Wilson" userId="000f367a-3246-491c-88b4-803a33f58a8b" providerId="ADAL" clId="{CE392E49-F58D-7A41-9576-D41C0525D7E4}" dt="2024-06-20T21:49:14.600" v="524" actId="478"/>
          <ac:spMkLst>
            <pc:docMk/>
            <pc:sldMk cId="966225824" sldId="1579"/>
            <ac:spMk id="6" creationId="{D2697AB1-CE08-2C68-C39B-5FACAC785E6C}"/>
          </ac:spMkLst>
        </pc:spChg>
        <pc:spChg chg="mod">
          <ac:chgData name="Jen Wilson" userId="000f367a-3246-491c-88b4-803a33f58a8b" providerId="ADAL" clId="{CE392E49-F58D-7A41-9576-D41C0525D7E4}" dt="2024-07-18T04:10:08.021" v="1497"/>
          <ac:spMkLst>
            <pc:docMk/>
            <pc:sldMk cId="966225824" sldId="1579"/>
            <ac:spMk id="6" creationId="{F79AA05C-A4C5-82D7-B029-560C0E9E3659}"/>
          </ac:spMkLst>
        </pc:spChg>
        <pc:spChg chg="add del mod">
          <ac:chgData name="Jen Wilson" userId="000f367a-3246-491c-88b4-803a33f58a8b" providerId="ADAL" clId="{CE392E49-F58D-7A41-9576-D41C0525D7E4}" dt="2024-06-17T16:50:55.223" v="179" actId="6264"/>
          <ac:spMkLst>
            <pc:docMk/>
            <pc:sldMk cId="966225824" sldId="1579"/>
            <ac:spMk id="7" creationId="{4E64BCB1-4C07-0BF9-8609-3F91657ECB70}"/>
          </ac:spMkLst>
        </pc:spChg>
        <pc:spChg chg="mod">
          <ac:chgData name="Jen Wilson" userId="000f367a-3246-491c-88b4-803a33f58a8b" providerId="ADAL" clId="{CE392E49-F58D-7A41-9576-D41C0525D7E4}" dt="2024-07-18T04:10:08.021" v="1497"/>
          <ac:spMkLst>
            <pc:docMk/>
            <pc:sldMk cId="966225824" sldId="1579"/>
            <ac:spMk id="8" creationId="{EE4BB568-6652-0543-27FA-88CF68FC3968}"/>
          </ac:spMkLst>
        </pc:spChg>
        <pc:spChg chg="del mod">
          <ac:chgData name="Jen Wilson" userId="000f367a-3246-491c-88b4-803a33f58a8b" providerId="ADAL" clId="{CE392E49-F58D-7A41-9576-D41C0525D7E4}" dt="2024-07-15T21:05:03.400" v="1104" actId="478"/>
          <ac:spMkLst>
            <pc:docMk/>
            <pc:sldMk cId="966225824" sldId="1579"/>
            <ac:spMk id="9" creationId="{DAEE011C-71A8-C2DC-A72E-0544DADA94EF}"/>
          </ac:spMkLst>
        </pc:spChg>
        <pc:spChg chg="mod">
          <ac:chgData name="Jen Wilson" userId="000f367a-3246-491c-88b4-803a33f58a8b" providerId="ADAL" clId="{CE392E49-F58D-7A41-9576-D41C0525D7E4}" dt="2024-07-18T04:10:08.021" v="1497"/>
          <ac:spMkLst>
            <pc:docMk/>
            <pc:sldMk cId="966225824" sldId="1579"/>
            <ac:spMk id="9" creationId="{E5F6AD46-B149-D36E-3EFB-AD7E5207C9F0}"/>
          </ac:spMkLst>
        </pc:spChg>
        <pc:spChg chg="del mod">
          <ac:chgData name="Jen Wilson" userId="000f367a-3246-491c-88b4-803a33f58a8b" providerId="ADAL" clId="{CE392E49-F58D-7A41-9576-D41C0525D7E4}" dt="2024-07-15T21:05:05.510" v="1107" actId="478"/>
          <ac:spMkLst>
            <pc:docMk/>
            <pc:sldMk cId="966225824" sldId="1579"/>
            <ac:spMk id="10" creationId="{09F05726-07AE-FA96-B092-F1789C7C34EA}"/>
          </ac:spMkLst>
        </pc:spChg>
        <pc:spChg chg="mod">
          <ac:chgData name="Jen Wilson" userId="000f367a-3246-491c-88b4-803a33f58a8b" providerId="ADAL" clId="{CE392E49-F58D-7A41-9576-D41C0525D7E4}" dt="2024-07-18T04:10:08.021" v="1497"/>
          <ac:spMkLst>
            <pc:docMk/>
            <pc:sldMk cId="966225824" sldId="1579"/>
            <ac:spMk id="10" creationId="{CB341548-8079-7D12-DEEE-74C4219C2087}"/>
          </ac:spMkLst>
        </pc:spChg>
        <pc:spChg chg="del mod">
          <ac:chgData name="Jen Wilson" userId="000f367a-3246-491c-88b4-803a33f58a8b" providerId="ADAL" clId="{CE392E49-F58D-7A41-9576-D41C0525D7E4}" dt="2024-07-15T21:05:05.930" v="1108" actId="478"/>
          <ac:spMkLst>
            <pc:docMk/>
            <pc:sldMk cId="966225824" sldId="1579"/>
            <ac:spMk id="11" creationId="{CAF72CF1-494F-24F5-A3E2-B4FA8B4B8A53}"/>
          </ac:spMkLst>
        </pc:spChg>
        <pc:spChg chg="mod">
          <ac:chgData name="Jen Wilson" userId="000f367a-3246-491c-88b4-803a33f58a8b" providerId="ADAL" clId="{CE392E49-F58D-7A41-9576-D41C0525D7E4}" dt="2024-07-18T04:10:08.021" v="1497"/>
          <ac:spMkLst>
            <pc:docMk/>
            <pc:sldMk cId="966225824" sldId="1579"/>
            <ac:spMk id="11" creationId="{D4CAA867-902F-F323-CDB5-06FEB6D24280}"/>
          </ac:spMkLst>
        </pc:spChg>
        <pc:spChg chg="del mod">
          <ac:chgData name="Jen Wilson" userId="000f367a-3246-491c-88b4-803a33f58a8b" providerId="ADAL" clId="{CE392E49-F58D-7A41-9576-D41C0525D7E4}" dt="2024-07-15T21:05:06.650" v="1109" actId="478"/>
          <ac:spMkLst>
            <pc:docMk/>
            <pc:sldMk cId="966225824" sldId="1579"/>
            <ac:spMk id="12" creationId="{017990C5-9985-7CE7-14AA-14C08E0F6224}"/>
          </ac:spMkLst>
        </pc:spChg>
        <pc:spChg chg="mod">
          <ac:chgData name="Jen Wilson" userId="000f367a-3246-491c-88b4-803a33f58a8b" providerId="ADAL" clId="{CE392E49-F58D-7A41-9576-D41C0525D7E4}" dt="2024-07-18T04:10:08.021" v="1497"/>
          <ac:spMkLst>
            <pc:docMk/>
            <pc:sldMk cId="966225824" sldId="1579"/>
            <ac:spMk id="12" creationId="{A23263B5-A6EF-A6D8-E12B-8E65B57D3498}"/>
          </ac:spMkLst>
        </pc:spChg>
        <pc:spChg chg="del mod">
          <ac:chgData name="Jen Wilson" userId="000f367a-3246-491c-88b4-803a33f58a8b" providerId="ADAL" clId="{CE392E49-F58D-7A41-9576-D41C0525D7E4}" dt="2024-07-15T21:05:09.650" v="1113" actId="478"/>
          <ac:spMkLst>
            <pc:docMk/>
            <pc:sldMk cId="966225824" sldId="1579"/>
            <ac:spMk id="13" creationId="{84D89810-D347-648B-BD80-59CD19623B54}"/>
          </ac:spMkLst>
        </pc:spChg>
        <pc:spChg chg="mod">
          <ac:chgData name="Jen Wilson" userId="000f367a-3246-491c-88b4-803a33f58a8b" providerId="ADAL" clId="{CE392E49-F58D-7A41-9576-D41C0525D7E4}" dt="2024-07-18T04:10:08.021" v="1497"/>
          <ac:spMkLst>
            <pc:docMk/>
            <pc:sldMk cId="966225824" sldId="1579"/>
            <ac:spMk id="13" creationId="{BE5DDC96-67AE-21D4-D21C-27DE11E366D9}"/>
          </ac:spMkLst>
        </pc:spChg>
        <pc:spChg chg="del mod">
          <ac:chgData name="Jen Wilson" userId="000f367a-3246-491c-88b4-803a33f58a8b" providerId="ADAL" clId="{CE392E49-F58D-7A41-9576-D41C0525D7E4}" dt="2024-07-15T21:05:08.937" v="1112" actId="478"/>
          <ac:spMkLst>
            <pc:docMk/>
            <pc:sldMk cId="966225824" sldId="1579"/>
            <ac:spMk id="14" creationId="{F439E0D4-5EFD-AFDE-C974-2DA4AF0F03BA}"/>
          </ac:spMkLst>
        </pc:spChg>
        <pc:spChg chg="del mod">
          <ac:chgData name="Jen Wilson" userId="000f367a-3246-491c-88b4-803a33f58a8b" providerId="ADAL" clId="{CE392E49-F58D-7A41-9576-D41C0525D7E4}" dt="2024-07-15T21:05:08.121" v="1111" actId="478"/>
          <ac:spMkLst>
            <pc:docMk/>
            <pc:sldMk cId="966225824" sldId="1579"/>
            <ac:spMk id="15" creationId="{C8465224-CD7C-B5AA-53A9-1EF3D89C28CE}"/>
          </ac:spMkLst>
        </pc:spChg>
        <pc:spChg chg="del mod">
          <ac:chgData name="Jen Wilson" userId="000f367a-3246-491c-88b4-803a33f58a8b" providerId="ADAL" clId="{CE392E49-F58D-7A41-9576-D41C0525D7E4}" dt="2024-07-15T21:05:07.460" v="1110" actId="478"/>
          <ac:spMkLst>
            <pc:docMk/>
            <pc:sldMk cId="966225824" sldId="1579"/>
            <ac:spMk id="16" creationId="{6AEBA6C7-83E2-46D2-FC10-75EA46861E7C}"/>
          </ac:spMkLst>
        </pc:spChg>
        <pc:spChg chg="del mod">
          <ac:chgData name="Jen Wilson" userId="000f367a-3246-491c-88b4-803a33f58a8b" providerId="ADAL" clId="{CE392E49-F58D-7A41-9576-D41C0525D7E4}" dt="2024-07-15T21:05:02.966" v="1103" actId="478"/>
          <ac:spMkLst>
            <pc:docMk/>
            <pc:sldMk cId="966225824" sldId="1579"/>
            <ac:spMk id="17" creationId="{3D59D0FD-3929-55EE-C3FA-73CE5B141AEC}"/>
          </ac:spMkLst>
        </pc:spChg>
        <pc:spChg chg="add del mod">
          <ac:chgData name="Jen Wilson" userId="000f367a-3246-491c-88b4-803a33f58a8b" providerId="ADAL" clId="{CE392E49-F58D-7A41-9576-D41C0525D7E4}" dt="2024-06-20T21:49:17.555" v="526" actId="478"/>
          <ac:spMkLst>
            <pc:docMk/>
            <pc:sldMk cId="966225824" sldId="1579"/>
            <ac:spMk id="18" creationId="{45BEF5BD-D708-9E29-E0ED-8D2430956C32}"/>
          </ac:spMkLst>
        </pc:spChg>
        <pc:spChg chg="add del mod">
          <ac:chgData name="Jen Wilson" userId="000f367a-3246-491c-88b4-803a33f58a8b" providerId="ADAL" clId="{CE392E49-F58D-7A41-9576-D41C0525D7E4}" dt="2024-06-17T16:50:55.223" v="179" actId="6264"/>
          <ac:spMkLst>
            <pc:docMk/>
            <pc:sldMk cId="966225824" sldId="1579"/>
            <ac:spMk id="18" creationId="{6547C607-D3F8-D7C0-8461-4AAA03D41B6A}"/>
          </ac:spMkLst>
        </pc:spChg>
        <pc:spChg chg="mod">
          <ac:chgData name="Jen Wilson" userId="000f367a-3246-491c-88b4-803a33f58a8b" providerId="ADAL" clId="{CE392E49-F58D-7A41-9576-D41C0525D7E4}" dt="2024-07-15T21:05:16.887" v="1114" actId="207"/>
          <ac:spMkLst>
            <pc:docMk/>
            <pc:sldMk cId="966225824" sldId="1579"/>
            <ac:spMk id="19" creationId="{33A45485-3EB7-D6F9-1889-5C86AAFF6892}"/>
          </ac:spMkLst>
        </pc:spChg>
        <pc:spChg chg="add del mod ord">
          <ac:chgData name="Jen Wilson" userId="000f367a-3246-491c-88b4-803a33f58a8b" providerId="ADAL" clId="{CE392E49-F58D-7A41-9576-D41C0525D7E4}" dt="2024-06-17T16:50:55.900" v="180" actId="6264"/>
          <ac:spMkLst>
            <pc:docMk/>
            <pc:sldMk cId="966225824" sldId="1579"/>
            <ac:spMk id="19" creationId="{C1172E2B-6A93-54FA-79A5-3DFC806F3AF5}"/>
          </ac:spMkLst>
        </pc:spChg>
        <pc:spChg chg="add del mod ord">
          <ac:chgData name="Jen Wilson" userId="000f367a-3246-491c-88b4-803a33f58a8b" providerId="ADAL" clId="{CE392E49-F58D-7A41-9576-D41C0525D7E4}" dt="2024-06-17T16:50:55.900" v="180" actId="6264"/>
          <ac:spMkLst>
            <pc:docMk/>
            <pc:sldMk cId="966225824" sldId="1579"/>
            <ac:spMk id="20" creationId="{641F5A42-C1C4-817A-5B19-348186CFFCDB}"/>
          </ac:spMkLst>
        </pc:spChg>
        <pc:spChg chg="mod">
          <ac:chgData name="Jen Wilson" userId="000f367a-3246-491c-88b4-803a33f58a8b" providerId="ADAL" clId="{CE392E49-F58D-7A41-9576-D41C0525D7E4}" dt="2024-07-15T21:05:39.967" v="1118" actId="14100"/>
          <ac:spMkLst>
            <pc:docMk/>
            <pc:sldMk cId="966225824" sldId="1579"/>
            <ac:spMk id="20" creationId="{AB67FA8D-1337-76AB-165A-DE90FBEFE174}"/>
          </ac:spMkLst>
        </pc:spChg>
        <pc:spChg chg="mod">
          <ac:chgData name="Jen Wilson" userId="000f367a-3246-491c-88b4-803a33f58a8b" providerId="ADAL" clId="{CE392E49-F58D-7A41-9576-D41C0525D7E4}" dt="2024-07-15T21:05:41.769" v="1119" actId="14100"/>
          <ac:spMkLst>
            <pc:docMk/>
            <pc:sldMk cId="966225824" sldId="1579"/>
            <ac:spMk id="21" creationId="{CF88F1AB-C8D1-C746-F917-0972A034F505}"/>
          </ac:spMkLst>
        </pc:spChg>
        <pc:spChg chg="add del mod ord">
          <ac:chgData name="Jen Wilson" userId="000f367a-3246-491c-88b4-803a33f58a8b" providerId="ADAL" clId="{CE392E49-F58D-7A41-9576-D41C0525D7E4}" dt="2024-06-17T16:50:55.900" v="180" actId="6264"/>
          <ac:spMkLst>
            <pc:docMk/>
            <pc:sldMk cId="966225824" sldId="1579"/>
            <ac:spMk id="21" creationId="{D209691D-B8A6-A24D-30E8-CB62F8EE371E}"/>
          </ac:spMkLst>
        </pc:spChg>
        <pc:spChg chg="add del mod">
          <ac:chgData name="Jen Wilson" userId="000f367a-3246-491c-88b4-803a33f58a8b" providerId="ADAL" clId="{CE392E49-F58D-7A41-9576-D41C0525D7E4}" dt="2024-06-17T16:50:55.900" v="180" actId="6264"/>
          <ac:spMkLst>
            <pc:docMk/>
            <pc:sldMk cId="966225824" sldId="1579"/>
            <ac:spMk id="22" creationId="{4789157F-0391-7E40-CA12-E6D864F6D517}"/>
          </ac:spMkLst>
        </pc:spChg>
        <pc:spChg chg="mod">
          <ac:chgData name="Jen Wilson" userId="000f367a-3246-491c-88b4-803a33f58a8b" providerId="ADAL" clId="{CE392E49-F58D-7A41-9576-D41C0525D7E4}" dt="2024-07-15T21:05:43.579" v="1120" actId="14100"/>
          <ac:spMkLst>
            <pc:docMk/>
            <pc:sldMk cId="966225824" sldId="1579"/>
            <ac:spMk id="22" creationId="{D2A43F23-42C1-8C02-E933-48B8C49D70CB}"/>
          </ac:spMkLst>
        </pc:spChg>
        <pc:spChg chg="mod">
          <ac:chgData name="Jen Wilson" userId="000f367a-3246-491c-88b4-803a33f58a8b" providerId="ADAL" clId="{CE392E49-F58D-7A41-9576-D41C0525D7E4}" dt="2024-07-15T21:05:45.523" v="1121" actId="14100"/>
          <ac:spMkLst>
            <pc:docMk/>
            <pc:sldMk cId="966225824" sldId="1579"/>
            <ac:spMk id="23" creationId="{3EE8534F-99CB-9DCF-DE26-A4131440055D}"/>
          </ac:spMkLst>
        </pc:spChg>
        <pc:spChg chg="add del mod">
          <ac:chgData name="Jen Wilson" userId="000f367a-3246-491c-88b4-803a33f58a8b" providerId="ADAL" clId="{CE392E49-F58D-7A41-9576-D41C0525D7E4}" dt="2024-06-17T16:50:55.900" v="180" actId="6264"/>
          <ac:spMkLst>
            <pc:docMk/>
            <pc:sldMk cId="966225824" sldId="1579"/>
            <ac:spMk id="23" creationId="{B8297ECC-3F4D-149E-242A-6356ED4BEC65}"/>
          </ac:spMkLst>
        </pc:spChg>
        <pc:spChg chg="mod">
          <ac:chgData name="Jen Wilson" userId="000f367a-3246-491c-88b4-803a33f58a8b" providerId="ADAL" clId="{CE392E49-F58D-7A41-9576-D41C0525D7E4}" dt="2024-07-15T21:04:45.806" v="1098" actId="14100"/>
          <ac:spMkLst>
            <pc:docMk/>
            <pc:sldMk cId="966225824" sldId="1579"/>
            <ac:spMk id="24" creationId="{2ED8F0FB-DB57-CCED-750F-8EACF3C2DFCF}"/>
          </ac:spMkLst>
        </pc:spChg>
        <pc:spChg chg="add del mod ord">
          <ac:chgData name="Jen Wilson" userId="000f367a-3246-491c-88b4-803a33f58a8b" providerId="ADAL" clId="{CE392E49-F58D-7A41-9576-D41C0525D7E4}" dt="2024-06-17T16:51:00.681" v="185" actId="6264"/>
          <ac:spMkLst>
            <pc:docMk/>
            <pc:sldMk cId="966225824" sldId="1579"/>
            <ac:spMk id="24" creationId="{69BE3050-C2BC-8552-8667-3915C4AB6012}"/>
          </ac:spMkLst>
        </pc:spChg>
        <pc:spChg chg="add mod ord">
          <ac:chgData name="Jen Wilson" userId="000f367a-3246-491c-88b4-803a33f58a8b" providerId="ADAL" clId="{CE392E49-F58D-7A41-9576-D41C0525D7E4}" dt="2024-06-20T21:49:11.490" v="522" actId="6264"/>
          <ac:spMkLst>
            <pc:docMk/>
            <pc:sldMk cId="966225824" sldId="1579"/>
            <ac:spMk id="25" creationId="{15301701-B293-A333-43AE-DC309E89E143}"/>
          </ac:spMkLst>
        </pc:spChg>
        <pc:spChg chg="add del mod ord">
          <ac:chgData name="Jen Wilson" userId="000f367a-3246-491c-88b4-803a33f58a8b" providerId="ADAL" clId="{CE392E49-F58D-7A41-9576-D41C0525D7E4}" dt="2024-06-17T16:51:00.681" v="185" actId="6264"/>
          <ac:spMkLst>
            <pc:docMk/>
            <pc:sldMk cId="966225824" sldId="1579"/>
            <ac:spMk id="26" creationId="{67A7E829-9A15-B55A-5C97-037D45B84A05}"/>
          </ac:spMkLst>
        </pc:spChg>
        <pc:spChg chg="mod">
          <ac:chgData name="Jen Wilson" userId="000f367a-3246-491c-88b4-803a33f58a8b" providerId="ADAL" clId="{CE392E49-F58D-7A41-9576-D41C0525D7E4}" dt="2024-07-15T21:05:24.847" v="1115" actId="207"/>
          <ac:spMkLst>
            <pc:docMk/>
            <pc:sldMk cId="966225824" sldId="1579"/>
            <ac:spMk id="26" creationId="{FCFF619C-83AA-D48E-944E-B526D3DF6210}"/>
          </ac:spMkLst>
        </pc:spChg>
        <pc:spChg chg="add del mod">
          <ac:chgData name="Jen Wilson" userId="000f367a-3246-491c-88b4-803a33f58a8b" providerId="ADAL" clId="{CE392E49-F58D-7A41-9576-D41C0525D7E4}" dt="2024-06-17T16:51:00.681" v="185" actId="6264"/>
          <ac:spMkLst>
            <pc:docMk/>
            <pc:sldMk cId="966225824" sldId="1579"/>
            <ac:spMk id="27" creationId="{77712BE3-4290-9A87-063C-45F7C7312F46}"/>
          </ac:spMkLst>
        </pc:spChg>
        <pc:spChg chg="mod">
          <ac:chgData name="Jen Wilson" userId="000f367a-3246-491c-88b4-803a33f58a8b" providerId="ADAL" clId="{CE392E49-F58D-7A41-9576-D41C0525D7E4}" dt="2024-07-15T21:05:31.344" v="1116" actId="207"/>
          <ac:spMkLst>
            <pc:docMk/>
            <pc:sldMk cId="966225824" sldId="1579"/>
            <ac:spMk id="27" creationId="{B67FE0F4-33BC-BEFF-C5C3-1A48B5080EC7}"/>
          </ac:spMkLst>
        </pc:spChg>
        <pc:spChg chg="add del mod">
          <ac:chgData name="Jen Wilson" userId="000f367a-3246-491c-88b4-803a33f58a8b" providerId="ADAL" clId="{CE392E49-F58D-7A41-9576-D41C0525D7E4}" dt="2024-06-17T16:51:00.681" v="185" actId="6264"/>
          <ac:spMkLst>
            <pc:docMk/>
            <pc:sldMk cId="966225824" sldId="1579"/>
            <ac:spMk id="28" creationId="{1C2BEB8C-13A2-FDD4-429A-B50CD1B287FF}"/>
          </ac:spMkLst>
        </pc:spChg>
        <pc:spChg chg="mod">
          <ac:chgData name="Jen Wilson" userId="000f367a-3246-491c-88b4-803a33f58a8b" providerId="ADAL" clId="{CE392E49-F58D-7A41-9576-D41C0525D7E4}" dt="2024-07-15T21:05:36.457" v="1117" actId="207"/>
          <ac:spMkLst>
            <pc:docMk/>
            <pc:sldMk cId="966225824" sldId="1579"/>
            <ac:spMk id="28" creationId="{4185A0E3-8D56-BF53-C2CE-9948DA44B175}"/>
          </ac:spMkLst>
        </pc:spChg>
        <pc:spChg chg="add del mod ord">
          <ac:chgData name="Jen Wilson" userId="000f367a-3246-491c-88b4-803a33f58a8b" providerId="ADAL" clId="{CE392E49-F58D-7A41-9576-D41C0525D7E4}" dt="2024-06-17T16:51:07.498" v="188" actId="478"/>
          <ac:spMkLst>
            <pc:docMk/>
            <pc:sldMk cId="966225824" sldId="1579"/>
            <ac:spMk id="29" creationId="{5F8EB673-2334-17C7-05EC-9B660BA21247}"/>
          </ac:spMkLst>
        </pc:spChg>
        <pc:spChg chg="add del mod ord">
          <ac:chgData name="Jen Wilson" userId="000f367a-3246-491c-88b4-803a33f58a8b" providerId="ADAL" clId="{CE392E49-F58D-7A41-9576-D41C0525D7E4}" dt="2024-06-17T16:51:10.168" v="189" actId="6264"/>
          <ac:spMkLst>
            <pc:docMk/>
            <pc:sldMk cId="966225824" sldId="1579"/>
            <ac:spMk id="30" creationId="{DDE0FEF5-9A39-BBF7-3FAB-27724CF1024D}"/>
          </ac:spMkLst>
        </pc:spChg>
        <pc:spChg chg="add del mod ord">
          <ac:chgData name="Jen Wilson" userId="000f367a-3246-491c-88b4-803a33f58a8b" providerId="ADAL" clId="{CE392E49-F58D-7A41-9576-D41C0525D7E4}" dt="2024-06-20T21:49:16.406" v="525" actId="478"/>
          <ac:spMkLst>
            <pc:docMk/>
            <pc:sldMk cId="966225824" sldId="1579"/>
            <ac:spMk id="31" creationId="{BA341A18-61B0-1754-D05D-C2B917908BBD}"/>
          </ac:spMkLst>
        </pc:spChg>
        <pc:spChg chg="add del mod">
          <ac:chgData name="Jen Wilson" userId="000f367a-3246-491c-88b4-803a33f58a8b" providerId="ADAL" clId="{CE392E49-F58D-7A41-9576-D41C0525D7E4}" dt="2024-06-17T16:51:10.168" v="189" actId="6264"/>
          <ac:spMkLst>
            <pc:docMk/>
            <pc:sldMk cId="966225824" sldId="1579"/>
            <ac:spMk id="32" creationId="{080E7769-0615-6C73-AD1F-ECBF468ACF6D}"/>
          </ac:spMkLst>
        </pc:spChg>
        <pc:spChg chg="add del mod">
          <ac:chgData name="Jen Wilson" userId="000f367a-3246-491c-88b4-803a33f58a8b" providerId="ADAL" clId="{CE392E49-F58D-7A41-9576-D41C0525D7E4}" dt="2024-06-17T16:51:10.168" v="189" actId="6264"/>
          <ac:spMkLst>
            <pc:docMk/>
            <pc:sldMk cId="966225824" sldId="1579"/>
            <ac:spMk id="33" creationId="{9FB31D3A-9E7B-7B56-EF0A-060D914D2DEC}"/>
          </ac:spMkLst>
        </pc:spChg>
        <pc:spChg chg="add del mod">
          <ac:chgData name="Jen Wilson" userId="000f367a-3246-491c-88b4-803a33f58a8b" providerId="ADAL" clId="{CE392E49-F58D-7A41-9576-D41C0525D7E4}" dt="2024-06-17T16:51:10.168" v="189" actId="6264"/>
          <ac:spMkLst>
            <pc:docMk/>
            <pc:sldMk cId="966225824" sldId="1579"/>
            <ac:spMk id="34" creationId="{B044C55A-3F55-9879-CB54-4998173B043B}"/>
          </ac:spMkLst>
        </pc:spChg>
        <pc:spChg chg="add del mod ord">
          <ac:chgData name="Jen Wilson" userId="000f367a-3246-491c-88b4-803a33f58a8b" providerId="ADAL" clId="{CE392E49-F58D-7A41-9576-D41C0525D7E4}" dt="2024-06-20T21:49:11.490" v="522" actId="6264"/>
          <ac:spMkLst>
            <pc:docMk/>
            <pc:sldMk cId="966225824" sldId="1579"/>
            <ac:spMk id="35" creationId="{73B241C9-433D-9E4A-08BF-1947D8522268}"/>
          </ac:spMkLst>
        </pc:spChg>
        <pc:spChg chg="add del mod ord">
          <ac:chgData name="Jen Wilson" userId="000f367a-3246-491c-88b4-803a33f58a8b" providerId="ADAL" clId="{CE392E49-F58D-7A41-9576-D41C0525D7E4}" dt="2024-06-20T21:48:01.204" v="481" actId="478"/>
          <ac:spMkLst>
            <pc:docMk/>
            <pc:sldMk cId="966225824" sldId="1579"/>
            <ac:spMk id="36" creationId="{EC33AFC1-24D9-6BEA-CB51-CCA7FC5BBFEF}"/>
          </ac:spMkLst>
        </pc:spChg>
        <pc:grpChg chg="add mod">
          <ac:chgData name="Jen Wilson" userId="000f367a-3246-491c-88b4-803a33f58a8b" providerId="ADAL" clId="{CE392E49-F58D-7A41-9576-D41C0525D7E4}" dt="2024-07-18T04:10:08.021" v="1497"/>
          <ac:grpSpMkLst>
            <pc:docMk/>
            <pc:sldMk cId="966225824" sldId="1579"/>
            <ac:grpSpMk id="2" creationId="{1D38C729-912B-6E86-652C-1BE66DB46C2B}"/>
          </ac:grpSpMkLst>
        </pc:grpChg>
        <pc:grpChg chg="add mod">
          <ac:chgData name="Jen Wilson" userId="000f367a-3246-491c-88b4-803a33f58a8b" providerId="ADAL" clId="{CE392E49-F58D-7A41-9576-D41C0525D7E4}" dt="2024-07-15T21:04:40.285" v="1096"/>
          <ac:grpSpMkLst>
            <pc:docMk/>
            <pc:sldMk cId="966225824" sldId="1579"/>
            <ac:grpSpMk id="18" creationId="{8A1CC4E8-46F9-3412-B347-5E1F55831924}"/>
          </ac:grpSpMkLst>
        </pc:grpChg>
        <pc:picChg chg="add del mod">
          <ac:chgData name="Jen Wilson" userId="000f367a-3246-491c-88b4-803a33f58a8b" providerId="ADAL" clId="{CE392E49-F58D-7A41-9576-D41C0525D7E4}" dt="2024-07-15T21:04:18.740" v="1093" actId="478"/>
          <ac:picMkLst>
            <pc:docMk/>
            <pc:sldMk cId="966225824" sldId="1579"/>
            <ac:picMk id="4" creationId="{1970E880-AC68-86B6-83C8-5F398E943493}"/>
          </ac:picMkLst>
        </pc:picChg>
        <pc:picChg chg="add del mod modCrop">
          <ac:chgData name="Jen Wilson" userId="000f367a-3246-491c-88b4-803a33f58a8b" providerId="ADAL" clId="{CE392E49-F58D-7A41-9576-D41C0525D7E4}" dt="2024-07-18T04:09:23.774" v="1496" actId="1076"/>
          <ac:picMkLst>
            <pc:docMk/>
            <pc:sldMk cId="966225824" sldId="1579"/>
            <ac:picMk id="7" creationId="{0066F5C9-805D-2AD7-459B-31DF006CA1D1}"/>
          </ac:picMkLst>
        </pc:picChg>
        <pc:picChg chg="del">
          <ac:chgData name="Jen Wilson" userId="000f367a-3246-491c-88b4-803a33f58a8b" providerId="ADAL" clId="{CE392E49-F58D-7A41-9576-D41C0525D7E4}" dt="2024-07-15T21:03:30.150" v="1059" actId="478"/>
          <ac:picMkLst>
            <pc:docMk/>
            <pc:sldMk cId="966225824" sldId="1579"/>
            <ac:picMk id="8" creationId="{D88DC4E3-367F-140B-E15F-CFBAED8D50AE}"/>
          </ac:picMkLst>
        </pc:picChg>
      </pc:sldChg>
      <pc:sldChg chg="addSp delSp modSp mod chgLayout">
        <pc:chgData name="Jen Wilson" userId="000f367a-3246-491c-88b4-803a33f58a8b" providerId="ADAL" clId="{CE392E49-F58D-7A41-9576-D41C0525D7E4}" dt="2024-07-17T16:25:51.517" v="1492" actId="21"/>
        <pc:sldMkLst>
          <pc:docMk/>
          <pc:sldMk cId="2241094577" sldId="1590"/>
        </pc:sldMkLst>
        <pc:spChg chg="add del mod">
          <ac:chgData name="Jen Wilson" userId="000f367a-3246-491c-88b4-803a33f58a8b" providerId="ADAL" clId="{CE392E49-F58D-7A41-9576-D41C0525D7E4}" dt="2024-07-15T19:53:02.444" v="954" actId="6264"/>
          <ac:spMkLst>
            <pc:docMk/>
            <pc:sldMk cId="2241094577" sldId="1590"/>
            <ac:spMk id="2" creationId="{7F53FE11-129F-A320-3D35-503E638DBA6E}"/>
          </ac:spMkLst>
        </pc:spChg>
        <pc:spChg chg="del mod ord">
          <ac:chgData name="Jen Wilson" userId="000f367a-3246-491c-88b4-803a33f58a8b" providerId="ADAL" clId="{CE392E49-F58D-7A41-9576-D41C0525D7E4}" dt="2024-06-20T21:48:41.411" v="511" actId="478"/>
          <ac:spMkLst>
            <pc:docMk/>
            <pc:sldMk cId="2241094577" sldId="1590"/>
            <ac:spMk id="2" creationId="{84CD69E8-BBD1-4A31-843E-6D3C2B3C9F44}"/>
          </ac:spMkLst>
        </pc:spChg>
        <pc:spChg chg="add mod">
          <ac:chgData name="Jen Wilson" userId="000f367a-3246-491c-88b4-803a33f58a8b" providerId="ADAL" clId="{CE392E49-F58D-7A41-9576-D41C0525D7E4}" dt="2024-07-15T21:33:01.377" v="1488" actId="14100"/>
          <ac:spMkLst>
            <pc:docMk/>
            <pc:sldMk cId="2241094577" sldId="1590"/>
            <ac:spMk id="2" creationId="{DCDC5971-E90D-C292-D950-2A3395F2479E}"/>
          </ac:spMkLst>
        </pc:spChg>
        <pc:spChg chg="add del mod">
          <ac:chgData name="Jen Wilson" userId="000f367a-3246-491c-88b4-803a33f58a8b" providerId="ADAL" clId="{CE392E49-F58D-7A41-9576-D41C0525D7E4}" dt="2024-07-15T19:53:02.444" v="954" actId="6264"/>
          <ac:spMkLst>
            <pc:docMk/>
            <pc:sldMk cId="2241094577" sldId="1590"/>
            <ac:spMk id="3" creationId="{15E015F8-6360-2C78-954C-CF056AE1ABFC}"/>
          </ac:spMkLst>
        </pc:spChg>
        <pc:spChg chg="add del mod ord">
          <ac:chgData name="Jen Wilson" userId="000f367a-3246-491c-88b4-803a33f58a8b" providerId="ADAL" clId="{CE392E49-F58D-7A41-9576-D41C0525D7E4}" dt="2024-06-17T16:41:46.850" v="30"/>
          <ac:spMkLst>
            <pc:docMk/>
            <pc:sldMk cId="2241094577" sldId="1590"/>
            <ac:spMk id="3" creationId="{9C02FD7A-64CC-01E8-1851-6FA6F7C7E9D7}"/>
          </ac:spMkLst>
        </pc:spChg>
        <pc:spChg chg="add mod">
          <ac:chgData name="Jen Wilson" userId="000f367a-3246-491c-88b4-803a33f58a8b" providerId="ADAL" clId="{CE392E49-F58D-7A41-9576-D41C0525D7E4}" dt="2024-07-15T21:32:49.036" v="1485" actId="1038"/>
          <ac:spMkLst>
            <pc:docMk/>
            <pc:sldMk cId="2241094577" sldId="1590"/>
            <ac:spMk id="3" creationId="{D37E31F3-15AC-BCBB-D0B8-C30A49BFAF8D}"/>
          </ac:spMkLst>
        </pc:spChg>
        <pc:spChg chg="del mod ord">
          <ac:chgData name="Jen Wilson" userId="000f367a-3246-491c-88b4-803a33f58a8b" providerId="ADAL" clId="{CE392E49-F58D-7A41-9576-D41C0525D7E4}" dt="2024-06-17T16:41:37.947" v="27" actId="478"/>
          <ac:spMkLst>
            <pc:docMk/>
            <pc:sldMk cId="2241094577" sldId="1590"/>
            <ac:spMk id="4" creationId="{3A5BBB76-5D0A-4412-B59C-BC0C9A984E62}"/>
          </ac:spMkLst>
        </pc:spChg>
        <pc:spChg chg="add del mod ord">
          <ac:chgData name="Jen Wilson" userId="000f367a-3246-491c-88b4-803a33f58a8b" providerId="ADAL" clId="{CE392E49-F58D-7A41-9576-D41C0525D7E4}" dt="2024-07-15T19:53:04.889" v="955" actId="478"/>
          <ac:spMkLst>
            <pc:docMk/>
            <pc:sldMk cId="2241094577" sldId="1590"/>
            <ac:spMk id="4" creationId="{610F1F8F-1E80-7A5F-437B-900B2D2B3519}"/>
          </ac:spMkLst>
        </pc:spChg>
        <pc:spChg chg="add mod ord">
          <ac:chgData name="Jen Wilson" userId="000f367a-3246-491c-88b4-803a33f58a8b" providerId="ADAL" clId="{CE392E49-F58D-7A41-9576-D41C0525D7E4}" dt="2024-07-15T19:54:16.615" v="980" actId="6264"/>
          <ac:spMkLst>
            <pc:docMk/>
            <pc:sldMk cId="2241094577" sldId="1590"/>
            <ac:spMk id="5" creationId="{B017E832-A40C-C3B3-6D41-70B14A05241B}"/>
          </ac:spMkLst>
        </pc:spChg>
        <pc:spChg chg="del mod">
          <ac:chgData name="Jen Wilson" userId="000f367a-3246-491c-88b4-803a33f58a8b" providerId="ADAL" clId="{CE392E49-F58D-7A41-9576-D41C0525D7E4}" dt="2024-06-17T16:42:01.927" v="35" actId="478"/>
          <ac:spMkLst>
            <pc:docMk/>
            <pc:sldMk cId="2241094577" sldId="1590"/>
            <ac:spMk id="6" creationId="{1708587F-CAD8-4541-9ED4-17F373DC1BDB}"/>
          </ac:spMkLst>
        </pc:spChg>
        <pc:spChg chg="add mod">
          <ac:chgData name="Jen Wilson" userId="000f367a-3246-491c-88b4-803a33f58a8b" providerId="ADAL" clId="{CE392E49-F58D-7A41-9576-D41C0525D7E4}" dt="2024-07-15T21:32:49.036" v="1485" actId="1038"/>
          <ac:spMkLst>
            <pc:docMk/>
            <pc:sldMk cId="2241094577" sldId="1590"/>
            <ac:spMk id="6" creationId="{75CBF4B5-FC64-CAEF-1C30-21EC24AB3F10}"/>
          </ac:spMkLst>
        </pc:spChg>
        <pc:spChg chg="add del mod">
          <ac:chgData name="Jen Wilson" userId="000f367a-3246-491c-88b4-803a33f58a8b" providerId="ADAL" clId="{CE392E49-F58D-7A41-9576-D41C0525D7E4}" dt="2024-07-15T19:53:02.444" v="954" actId="6264"/>
          <ac:spMkLst>
            <pc:docMk/>
            <pc:sldMk cId="2241094577" sldId="1590"/>
            <ac:spMk id="6" creationId="{C7F971BD-1394-1A42-B9A3-38A6428533E2}"/>
          </ac:spMkLst>
        </pc:spChg>
        <pc:spChg chg="add mod ord">
          <ac:chgData name="Jen Wilson" userId="000f367a-3246-491c-88b4-803a33f58a8b" providerId="ADAL" clId="{CE392E49-F58D-7A41-9576-D41C0525D7E4}" dt="2024-07-15T19:54:25.358" v="987" actId="1035"/>
          <ac:spMkLst>
            <pc:docMk/>
            <pc:sldMk cId="2241094577" sldId="1590"/>
            <ac:spMk id="7" creationId="{45A49429-24D4-9318-1D1A-B6CA44A2BE2F}"/>
          </ac:spMkLst>
        </pc:spChg>
        <pc:spChg chg="add mod">
          <ac:chgData name="Jen Wilson" userId="000f367a-3246-491c-88b4-803a33f58a8b" providerId="ADAL" clId="{CE392E49-F58D-7A41-9576-D41C0525D7E4}" dt="2024-07-15T21:32:49.036" v="1485" actId="1038"/>
          <ac:spMkLst>
            <pc:docMk/>
            <pc:sldMk cId="2241094577" sldId="1590"/>
            <ac:spMk id="8" creationId="{18BC8312-7866-B7E6-2848-C43DF4A96737}"/>
          </ac:spMkLst>
        </pc:spChg>
        <pc:spChg chg="add del mod">
          <ac:chgData name="Jen Wilson" userId="000f367a-3246-491c-88b4-803a33f58a8b" providerId="ADAL" clId="{CE392E49-F58D-7A41-9576-D41C0525D7E4}" dt="2024-07-15T19:53:02.444" v="954" actId="6264"/>
          <ac:spMkLst>
            <pc:docMk/>
            <pc:sldMk cId="2241094577" sldId="1590"/>
            <ac:spMk id="8" creationId="{540EB2B7-8F97-8E45-6979-640AA45AD80D}"/>
          </ac:spMkLst>
        </pc:spChg>
        <pc:spChg chg="add mod">
          <ac:chgData name="Jen Wilson" userId="000f367a-3246-491c-88b4-803a33f58a8b" providerId="ADAL" clId="{CE392E49-F58D-7A41-9576-D41C0525D7E4}" dt="2024-07-15T21:32:49.036" v="1485" actId="1038"/>
          <ac:spMkLst>
            <pc:docMk/>
            <pc:sldMk cId="2241094577" sldId="1590"/>
            <ac:spMk id="9" creationId="{F17D29AA-279A-CB17-9227-871A822C37E3}"/>
          </ac:spMkLst>
        </pc:spChg>
        <pc:spChg chg="add mod ord">
          <ac:chgData name="Jen Wilson" userId="000f367a-3246-491c-88b4-803a33f58a8b" providerId="ADAL" clId="{CE392E49-F58D-7A41-9576-D41C0525D7E4}" dt="2024-07-17T16:25:51.517" v="1492" actId="21"/>
          <ac:spMkLst>
            <pc:docMk/>
            <pc:sldMk cId="2241094577" sldId="1590"/>
            <ac:spMk id="10" creationId="{43739BCE-03FF-B8D8-4C44-C7F34ADB091E}"/>
          </ac:spMkLst>
        </pc:spChg>
        <pc:spChg chg="add del mod">
          <ac:chgData name="Jen Wilson" userId="000f367a-3246-491c-88b4-803a33f58a8b" providerId="ADAL" clId="{CE392E49-F58D-7A41-9576-D41C0525D7E4}" dt="2024-06-20T21:48:39.141" v="510" actId="478"/>
          <ac:spMkLst>
            <pc:docMk/>
            <pc:sldMk cId="2241094577" sldId="1590"/>
            <ac:spMk id="10" creationId="{6CF84415-8FE2-6C47-C6AD-F4F2DC6EB2FB}"/>
          </ac:spMkLst>
        </pc:spChg>
        <pc:spChg chg="add mod">
          <ac:chgData name="Jen Wilson" userId="000f367a-3246-491c-88b4-803a33f58a8b" providerId="ADAL" clId="{CE392E49-F58D-7A41-9576-D41C0525D7E4}" dt="2024-07-15T21:32:49.036" v="1485" actId="1038"/>
          <ac:spMkLst>
            <pc:docMk/>
            <pc:sldMk cId="2241094577" sldId="1590"/>
            <ac:spMk id="12" creationId="{39AA94FF-C7A1-E15F-FB4A-757F47F6E8F3}"/>
          </ac:spMkLst>
        </pc:spChg>
        <pc:spChg chg="add del mod">
          <ac:chgData name="Jen Wilson" userId="000f367a-3246-491c-88b4-803a33f58a8b" providerId="ADAL" clId="{CE392E49-F58D-7A41-9576-D41C0525D7E4}" dt="2024-07-15T19:54:16.615" v="980" actId="6264"/>
          <ac:spMkLst>
            <pc:docMk/>
            <pc:sldMk cId="2241094577" sldId="1590"/>
            <ac:spMk id="12" creationId="{A2641D1B-E380-570F-E336-A9C021B8DD86}"/>
          </ac:spMkLst>
        </pc:spChg>
        <pc:spChg chg="add del mod">
          <ac:chgData name="Jen Wilson" userId="000f367a-3246-491c-88b4-803a33f58a8b" providerId="ADAL" clId="{CE392E49-F58D-7A41-9576-D41C0525D7E4}" dt="2024-07-15T19:54:16.615" v="980" actId="6264"/>
          <ac:spMkLst>
            <pc:docMk/>
            <pc:sldMk cId="2241094577" sldId="1590"/>
            <ac:spMk id="13" creationId="{33167DCF-6F64-4656-492D-D68C80083558}"/>
          </ac:spMkLst>
        </pc:spChg>
        <pc:spChg chg="add del mod">
          <ac:chgData name="Jen Wilson" userId="000f367a-3246-491c-88b4-803a33f58a8b" providerId="ADAL" clId="{CE392E49-F58D-7A41-9576-D41C0525D7E4}" dt="2024-07-15T19:54:16.615" v="980" actId="6264"/>
          <ac:spMkLst>
            <pc:docMk/>
            <pc:sldMk cId="2241094577" sldId="1590"/>
            <ac:spMk id="14" creationId="{240BAF75-0A19-117E-0572-A99C26D65D61}"/>
          </ac:spMkLst>
        </pc:spChg>
        <pc:spChg chg="add del mod">
          <ac:chgData name="Jen Wilson" userId="000f367a-3246-491c-88b4-803a33f58a8b" providerId="ADAL" clId="{CE392E49-F58D-7A41-9576-D41C0525D7E4}" dt="2024-07-15T19:54:16.615" v="980" actId="6264"/>
          <ac:spMkLst>
            <pc:docMk/>
            <pc:sldMk cId="2241094577" sldId="1590"/>
            <ac:spMk id="15" creationId="{CFDD5501-13B9-267F-29AE-82B1AFC25266}"/>
          </ac:spMkLst>
        </pc:spChg>
        <pc:graphicFrameChg chg="add mod">
          <ac:chgData name="Jen Wilson" userId="000f367a-3246-491c-88b4-803a33f58a8b" providerId="ADAL" clId="{CE392E49-F58D-7A41-9576-D41C0525D7E4}" dt="2024-07-15T21:31:01.718" v="1403" actId="571"/>
          <ac:graphicFrameMkLst>
            <pc:docMk/>
            <pc:sldMk cId="2241094577" sldId="1590"/>
            <ac:graphicFrameMk id="4" creationId="{CCCBA33C-A2FB-ACCA-EC1E-E3A6FBAD841E}"/>
          </ac:graphicFrameMkLst>
        </pc:graphicFrameChg>
        <pc:graphicFrameChg chg="del">
          <ac:chgData name="Jen Wilson" userId="000f367a-3246-491c-88b4-803a33f58a8b" providerId="ADAL" clId="{CE392E49-F58D-7A41-9576-D41C0525D7E4}" dt="2024-06-17T16:41:46.078" v="29" actId="21"/>
          <ac:graphicFrameMkLst>
            <pc:docMk/>
            <pc:sldMk cId="2241094577" sldId="1590"/>
            <ac:graphicFrameMk id="8" creationId="{C52AE35F-149E-CECC-34B7-38A182BAEBA1}"/>
          </ac:graphicFrameMkLst>
        </pc:graphicFrameChg>
        <pc:graphicFrameChg chg="add mod ord">
          <ac:chgData name="Jen Wilson" userId="000f367a-3246-491c-88b4-803a33f58a8b" providerId="ADAL" clId="{CE392E49-F58D-7A41-9576-D41C0525D7E4}" dt="2024-07-15T21:32:45.741" v="1479"/>
          <ac:graphicFrameMkLst>
            <pc:docMk/>
            <pc:sldMk cId="2241094577" sldId="1590"/>
            <ac:graphicFrameMk id="11" creationId="{FBF4D9D9-45A6-0AC7-49A7-4A4C0D292A95}"/>
          </ac:graphicFrameMkLst>
        </pc:graphicFrameChg>
      </pc:sldChg>
      <pc:sldChg chg="addSp delSp modSp mod chgLayout">
        <pc:chgData name="Jen Wilson" userId="000f367a-3246-491c-88b4-803a33f58a8b" providerId="ADAL" clId="{CE392E49-F58D-7A41-9576-D41C0525D7E4}" dt="2024-07-18T04:16:19.275" v="1505" actId="14100"/>
        <pc:sldMkLst>
          <pc:docMk/>
          <pc:sldMk cId="3874207015" sldId="1591"/>
        </pc:sldMkLst>
        <pc:spChg chg="mod ord">
          <ac:chgData name="Jen Wilson" userId="000f367a-3246-491c-88b4-803a33f58a8b" providerId="ADAL" clId="{CE392E49-F58D-7A41-9576-D41C0525D7E4}" dt="2024-07-15T19:54:40.430" v="990" actId="255"/>
          <ac:spMkLst>
            <pc:docMk/>
            <pc:sldMk cId="3874207015" sldId="1591"/>
            <ac:spMk id="2" creationId="{DAF0D1C4-227B-42A8-AA1D-489FE66B2CB7}"/>
          </ac:spMkLst>
        </pc:spChg>
        <pc:spChg chg="del mod ord">
          <ac:chgData name="Jen Wilson" userId="000f367a-3246-491c-88b4-803a33f58a8b" providerId="ADAL" clId="{CE392E49-F58D-7A41-9576-D41C0525D7E4}" dt="2024-06-20T21:48:04.395" v="483" actId="478"/>
          <ac:spMkLst>
            <pc:docMk/>
            <pc:sldMk cId="3874207015" sldId="1591"/>
            <ac:spMk id="3" creationId="{8A69DF2B-2120-50A5-00E9-A8178BE1583A}"/>
          </ac:spMkLst>
        </pc:spChg>
        <pc:spChg chg="add mod ord">
          <ac:chgData name="Jen Wilson" userId="000f367a-3246-491c-88b4-803a33f58a8b" providerId="ADAL" clId="{CE392E49-F58D-7A41-9576-D41C0525D7E4}" dt="2024-06-20T22:01:38.266" v="660" actId="20577"/>
          <ac:spMkLst>
            <pc:docMk/>
            <pc:sldMk cId="3874207015" sldId="1591"/>
            <ac:spMk id="4" creationId="{CFA319DA-F69F-07DA-8F1E-AF65B7D9CD1F}"/>
          </ac:spMkLst>
        </pc:spChg>
        <pc:spChg chg="add del mod ord">
          <ac:chgData name="Jen Wilson" userId="000f367a-3246-491c-88b4-803a33f58a8b" providerId="ADAL" clId="{CE392E49-F58D-7A41-9576-D41C0525D7E4}" dt="2024-06-20T21:49:31.069" v="529" actId="478"/>
          <ac:spMkLst>
            <pc:docMk/>
            <pc:sldMk cId="3874207015" sldId="1591"/>
            <ac:spMk id="8" creationId="{C2C2B3ED-8660-253B-512D-DE8B09798E9A}"/>
          </ac:spMkLst>
        </pc:spChg>
        <pc:spChg chg="mod">
          <ac:chgData name="Jen Wilson" userId="000f367a-3246-491c-88b4-803a33f58a8b" providerId="ADAL" clId="{CE392E49-F58D-7A41-9576-D41C0525D7E4}" dt="2024-07-15T21:16:21.862" v="1207" actId="1036"/>
          <ac:spMkLst>
            <pc:docMk/>
            <pc:sldMk cId="3874207015" sldId="1591"/>
            <ac:spMk id="12" creationId="{C26BF65C-29FF-4F97-97A9-90E298277C4D}"/>
          </ac:spMkLst>
        </pc:spChg>
        <pc:spChg chg="mod">
          <ac:chgData name="Jen Wilson" userId="000f367a-3246-491c-88b4-803a33f58a8b" providerId="ADAL" clId="{CE392E49-F58D-7A41-9576-D41C0525D7E4}" dt="2024-06-20T21:52:48.414" v="607" actId="20577"/>
          <ac:spMkLst>
            <pc:docMk/>
            <pc:sldMk cId="3874207015" sldId="1591"/>
            <ac:spMk id="13" creationId="{29940288-409E-461A-93C8-C898D6623ACD}"/>
          </ac:spMkLst>
        </pc:spChg>
        <pc:spChg chg="add del mod">
          <ac:chgData name="Jen Wilson" userId="000f367a-3246-491c-88b4-803a33f58a8b" providerId="ADAL" clId="{CE392E49-F58D-7A41-9576-D41C0525D7E4}" dt="2024-06-20T21:50:11.728" v="533" actId="478"/>
          <ac:spMkLst>
            <pc:docMk/>
            <pc:sldMk cId="3874207015" sldId="1591"/>
            <ac:spMk id="15" creationId="{78102383-88E3-743E-E106-E06A6065E805}"/>
          </ac:spMkLst>
        </pc:spChg>
        <pc:graphicFrameChg chg="del mod ord">
          <ac:chgData name="Jen Wilson" userId="000f367a-3246-491c-88b4-803a33f58a8b" providerId="ADAL" clId="{CE392E49-F58D-7A41-9576-D41C0525D7E4}" dt="2024-06-20T21:50:10.153" v="532" actId="478"/>
          <ac:graphicFrameMkLst>
            <pc:docMk/>
            <pc:sldMk cId="3874207015" sldId="1591"/>
            <ac:graphicFrameMk id="7" creationId="{C7130787-E4D6-45D1-BF0D-6F0D6EA3CC89}"/>
          </ac:graphicFrameMkLst>
        </pc:graphicFrameChg>
        <pc:graphicFrameChg chg="add mod">
          <ac:chgData name="Jen Wilson" userId="000f367a-3246-491c-88b4-803a33f58a8b" providerId="ADAL" clId="{CE392E49-F58D-7A41-9576-D41C0525D7E4}" dt="2024-06-20T21:50:07.001" v="531"/>
          <ac:graphicFrameMkLst>
            <pc:docMk/>
            <pc:sldMk cId="3874207015" sldId="1591"/>
            <ac:graphicFrameMk id="9" creationId="{E4275667-F9D6-8BFD-963B-4FDE88525E43}"/>
          </ac:graphicFrameMkLst>
        </pc:graphicFrameChg>
        <pc:graphicFrameChg chg="add mod">
          <ac:chgData name="Jen Wilson" userId="000f367a-3246-491c-88b4-803a33f58a8b" providerId="ADAL" clId="{CE392E49-F58D-7A41-9576-D41C0525D7E4}" dt="2024-06-20T22:01:25.434" v="653" actId="692"/>
          <ac:graphicFrameMkLst>
            <pc:docMk/>
            <pc:sldMk cId="3874207015" sldId="1591"/>
            <ac:graphicFrameMk id="16" creationId="{915A2EAE-5340-1405-D9FA-56D8D4612A9B}"/>
          </ac:graphicFrameMkLst>
        </pc:graphicFrameChg>
        <pc:cxnChg chg="del">
          <ac:chgData name="Jen Wilson" userId="000f367a-3246-491c-88b4-803a33f58a8b" providerId="ADAL" clId="{CE392E49-F58D-7A41-9576-D41C0525D7E4}" dt="2024-06-20T21:50:13.206" v="535" actId="478"/>
          <ac:cxnSpMkLst>
            <pc:docMk/>
            <pc:sldMk cId="3874207015" sldId="1591"/>
            <ac:cxnSpMk id="5" creationId="{8E408EBB-ED54-E03D-5CE4-E8E6936C97A9}"/>
          </ac:cxnSpMkLst>
        </pc:cxnChg>
        <pc:cxnChg chg="del mod">
          <ac:chgData name="Jen Wilson" userId="000f367a-3246-491c-88b4-803a33f58a8b" providerId="ADAL" clId="{CE392E49-F58D-7A41-9576-D41C0525D7E4}" dt="2024-06-20T21:50:12.248" v="534" actId="478"/>
          <ac:cxnSpMkLst>
            <pc:docMk/>
            <pc:sldMk cId="3874207015" sldId="1591"/>
            <ac:cxnSpMk id="6" creationId="{43C3AC5E-3BF6-7FFE-69FF-6B20BCEE9973}"/>
          </ac:cxnSpMkLst>
        </pc:cxnChg>
        <pc:cxnChg chg="add mod">
          <ac:chgData name="Jen Wilson" userId="000f367a-3246-491c-88b4-803a33f58a8b" providerId="ADAL" clId="{CE392E49-F58D-7A41-9576-D41C0525D7E4}" dt="2024-06-20T21:50:07.001" v="531"/>
          <ac:cxnSpMkLst>
            <pc:docMk/>
            <pc:sldMk cId="3874207015" sldId="1591"/>
            <ac:cxnSpMk id="10" creationId="{CD8ECFEE-FDC1-DF51-5C89-0E2A5C5F1BFB}"/>
          </ac:cxnSpMkLst>
        </pc:cxnChg>
        <pc:cxnChg chg="add mod">
          <ac:chgData name="Jen Wilson" userId="000f367a-3246-491c-88b4-803a33f58a8b" providerId="ADAL" clId="{CE392E49-F58D-7A41-9576-D41C0525D7E4}" dt="2024-06-20T21:50:07.001" v="531"/>
          <ac:cxnSpMkLst>
            <pc:docMk/>
            <pc:sldMk cId="3874207015" sldId="1591"/>
            <ac:cxnSpMk id="11" creationId="{A50C3A45-A305-139D-F1B5-BBFAA69358DD}"/>
          </ac:cxnSpMkLst>
        </pc:cxnChg>
        <pc:cxnChg chg="add mod">
          <ac:chgData name="Jen Wilson" userId="000f367a-3246-491c-88b4-803a33f58a8b" providerId="ADAL" clId="{CE392E49-F58D-7A41-9576-D41C0525D7E4}" dt="2024-07-18T04:16:19.275" v="1505" actId="14100"/>
          <ac:cxnSpMkLst>
            <pc:docMk/>
            <pc:sldMk cId="3874207015" sldId="1591"/>
            <ac:cxnSpMk id="17" creationId="{F0538E7A-776F-13C2-2FA0-48C0A6ACA18F}"/>
          </ac:cxnSpMkLst>
        </pc:cxnChg>
        <pc:cxnChg chg="add mod">
          <ac:chgData name="Jen Wilson" userId="000f367a-3246-491c-88b4-803a33f58a8b" providerId="ADAL" clId="{CE392E49-F58D-7A41-9576-D41C0525D7E4}" dt="2024-07-18T04:16:14.414" v="1504" actId="14100"/>
          <ac:cxnSpMkLst>
            <pc:docMk/>
            <pc:sldMk cId="3874207015" sldId="1591"/>
            <ac:cxnSpMk id="18" creationId="{863D3614-876F-177B-EE41-49C19BD8AA5D}"/>
          </ac:cxnSpMkLst>
        </pc:cxnChg>
      </pc:sldChg>
      <pc:sldChg chg="addSp delSp modSp mod modClrScheme delCm chgLayout">
        <pc:chgData name="Jen Wilson" userId="000f367a-3246-491c-88b4-803a33f58a8b" providerId="ADAL" clId="{CE392E49-F58D-7A41-9576-D41C0525D7E4}" dt="2024-07-17T16:22:56.399" v="1490" actId="1076"/>
        <pc:sldMkLst>
          <pc:docMk/>
          <pc:sldMk cId="3673747840" sldId="1593"/>
        </pc:sldMkLst>
        <pc:spChg chg="del mod ord">
          <ac:chgData name="Jen Wilson" userId="000f367a-3246-491c-88b4-803a33f58a8b" providerId="ADAL" clId="{CE392E49-F58D-7A41-9576-D41C0525D7E4}" dt="2024-06-20T21:48:29.345" v="505" actId="478"/>
          <ac:spMkLst>
            <pc:docMk/>
            <pc:sldMk cId="3673747840" sldId="1593"/>
            <ac:spMk id="2" creationId="{D13EA2E2-C363-4F57-9135-9BEA36505692}"/>
          </ac:spMkLst>
        </pc:spChg>
        <pc:spChg chg="add del mod ord">
          <ac:chgData name="Jen Wilson" userId="000f367a-3246-491c-88b4-803a33f58a8b" providerId="ADAL" clId="{CE392E49-F58D-7A41-9576-D41C0525D7E4}" dt="2024-06-17T15:13:24.350" v="8" actId="700"/>
          <ac:spMkLst>
            <pc:docMk/>
            <pc:sldMk cId="3673747840" sldId="1593"/>
            <ac:spMk id="3" creationId="{0193F8D7-6703-7C84-67B9-D1A448B78B51}"/>
          </ac:spMkLst>
        </pc:spChg>
        <pc:spChg chg="del mod ord">
          <ac:chgData name="Jen Wilson" userId="000f367a-3246-491c-88b4-803a33f58a8b" providerId="ADAL" clId="{CE392E49-F58D-7A41-9576-D41C0525D7E4}" dt="2024-06-17T16:44:35.076" v="75" actId="478"/>
          <ac:spMkLst>
            <pc:docMk/>
            <pc:sldMk cId="3673747840" sldId="1593"/>
            <ac:spMk id="4" creationId="{2C3072E4-FB31-AE7E-7612-BE4EEC669B92}"/>
          </ac:spMkLst>
        </pc:spChg>
        <pc:spChg chg="add del mod ord">
          <ac:chgData name="Jen Wilson" userId="000f367a-3246-491c-88b4-803a33f58a8b" providerId="ADAL" clId="{CE392E49-F58D-7A41-9576-D41C0525D7E4}" dt="2024-07-15T19:53:52.954" v="969" actId="478"/>
          <ac:spMkLst>
            <pc:docMk/>
            <pc:sldMk cId="3673747840" sldId="1593"/>
            <ac:spMk id="4" creationId="{DEB54F4E-3CA0-87A5-FE8E-5775B7D9A666}"/>
          </ac:spMkLst>
        </pc:spChg>
        <pc:spChg chg="add del mod ord">
          <ac:chgData name="Jen Wilson" userId="000f367a-3246-491c-88b4-803a33f58a8b" providerId="ADAL" clId="{CE392E49-F58D-7A41-9576-D41C0525D7E4}" dt="2024-06-17T15:13:24.350" v="8" actId="700"/>
          <ac:spMkLst>
            <pc:docMk/>
            <pc:sldMk cId="3673747840" sldId="1593"/>
            <ac:spMk id="6" creationId="{5A4AB50C-10A6-F19C-815E-2AAB7EC5FE3D}"/>
          </ac:spMkLst>
        </pc:spChg>
        <pc:spChg chg="mod">
          <ac:chgData name="Jen Wilson" userId="000f367a-3246-491c-88b4-803a33f58a8b" providerId="ADAL" clId="{CE392E49-F58D-7A41-9576-D41C0525D7E4}" dt="2024-07-15T19:06:31.506" v="739" actId="164"/>
          <ac:spMkLst>
            <pc:docMk/>
            <pc:sldMk cId="3673747840" sldId="1593"/>
            <ac:spMk id="6" creationId="{8A6ACC70-6756-A6C1-2A4F-33A530C6705B}"/>
          </ac:spMkLst>
        </pc:spChg>
        <pc:spChg chg="del">
          <ac:chgData name="Jen Wilson" userId="000f367a-3246-491c-88b4-803a33f58a8b" providerId="ADAL" clId="{CE392E49-F58D-7A41-9576-D41C0525D7E4}" dt="2024-06-17T19:59:06.955" v="356" actId="478"/>
          <ac:spMkLst>
            <pc:docMk/>
            <pc:sldMk cId="3673747840" sldId="1593"/>
            <ac:spMk id="7" creationId="{AC6B662A-0463-4504-BE16-EA9432CF3F4C}"/>
          </ac:spMkLst>
        </pc:spChg>
        <pc:spChg chg="add mod">
          <ac:chgData name="Jen Wilson" userId="000f367a-3246-491c-88b4-803a33f58a8b" providerId="ADAL" clId="{CE392E49-F58D-7A41-9576-D41C0525D7E4}" dt="2024-07-15T19:06:31.506" v="739" actId="164"/>
          <ac:spMkLst>
            <pc:docMk/>
            <pc:sldMk cId="3673747840" sldId="1593"/>
            <ac:spMk id="7" creationId="{E05B398C-D544-B1FC-758C-AEB1EF6B56A7}"/>
          </ac:spMkLst>
        </pc:spChg>
        <pc:spChg chg="del">
          <ac:chgData name="Jen Wilson" userId="000f367a-3246-491c-88b4-803a33f58a8b" providerId="ADAL" clId="{CE392E49-F58D-7A41-9576-D41C0525D7E4}" dt="2024-06-17T19:59:28.388" v="370" actId="478"/>
          <ac:spMkLst>
            <pc:docMk/>
            <pc:sldMk cId="3673747840" sldId="1593"/>
            <ac:spMk id="8" creationId="{175667EF-B111-4738-A2CC-9DCED80DBCED}"/>
          </ac:spMkLst>
        </pc:spChg>
        <pc:spChg chg="add mod">
          <ac:chgData name="Jen Wilson" userId="000f367a-3246-491c-88b4-803a33f58a8b" providerId="ADAL" clId="{CE392E49-F58D-7A41-9576-D41C0525D7E4}" dt="2024-07-15T19:06:31.506" v="739" actId="164"/>
          <ac:spMkLst>
            <pc:docMk/>
            <pc:sldMk cId="3673747840" sldId="1593"/>
            <ac:spMk id="8" creationId="{9ACBBA1E-CDA2-7CF1-6362-14045BAE8979}"/>
          </ac:spMkLst>
        </pc:spChg>
        <pc:spChg chg="add mod">
          <ac:chgData name="Jen Wilson" userId="000f367a-3246-491c-88b4-803a33f58a8b" providerId="ADAL" clId="{CE392E49-F58D-7A41-9576-D41C0525D7E4}" dt="2024-07-15T19:06:31.506" v="739" actId="164"/>
          <ac:spMkLst>
            <pc:docMk/>
            <pc:sldMk cId="3673747840" sldId="1593"/>
            <ac:spMk id="9" creationId="{DE255A98-670A-A4C7-145D-AA289F8BEB9D}"/>
          </ac:spMkLst>
        </pc:spChg>
        <pc:spChg chg="add del mod ord">
          <ac:chgData name="Jen Wilson" userId="000f367a-3246-491c-88b4-803a33f58a8b" providerId="ADAL" clId="{CE392E49-F58D-7A41-9576-D41C0525D7E4}" dt="2024-06-17T15:13:24.350" v="8" actId="700"/>
          <ac:spMkLst>
            <pc:docMk/>
            <pc:sldMk cId="3673747840" sldId="1593"/>
            <ac:spMk id="10" creationId="{C84927AF-0EAB-F7B8-7C29-41CA17AF97FA}"/>
          </ac:spMkLst>
        </pc:spChg>
        <pc:spChg chg="add del mod">
          <ac:chgData name="Jen Wilson" userId="000f367a-3246-491c-88b4-803a33f58a8b" providerId="ADAL" clId="{CE392E49-F58D-7A41-9576-D41C0525D7E4}" dt="2024-06-17T15:13:23.471" v="7" actId="6264"/>
          <ac:spMkLst>
            <pc:docMk/>
            <pc:sldMk cId="3673747840" sldId="1593"/>
            <ac:spMk id="11" creationId="{14E16C6D-65F4-B5C4-1A0F-3B090EE8F814}"/>
          </ac:spMkLst>
        </pc:spChg>
        <pc:spChg chg="add del mod">
          <ac:chgData name="Jen Wilson" userId="000f367a-3246-491c-88b4-803a33f58a8b" providerId="ADAL" clId="{CE392E49-F58D-7A41-9576-D41C0525D7E4}" dt="2024-06-17T15:13:23.471" v="7" actId="6264"/>
          <ac:spMkLst>
            <pc:docMk/>
            <pc:sldMk cId="3673747840" sldId="1593"/>
            <ac:spMk id="12" creationId="{9C25EB5C-7A21-4798-5ED4-C63AD17EBE11}"/>
          </ac:spMkLst>
        </pc:spChg>
        <pc:spChg chg="add del mod ord">
          <ac:chgData name="Jen Wilson" userId="000f367a-3246-491c-88b4-803a33f58a8b" providerId="ADAL" clId="{CE392E49-F58D-7A41-9576-D41C0525D7E4}" dt="2024-06-17T15:13:23.471" v="7" actId="6264"/>
          <ac:spMkLst>
            <pc:docMk/>
            <pc:sldMk cId="3673747840" sldId="1593"/>
            <ac:spMk id="13" creationId="{9C2330A2-83A7-6E81-EF7E-AE2557140A9F}"/>
          </ac:spMkLst>
        </pc:spChg>
        <pc:spChg chg="add del mod">
          <ac:chgData name="Jen Wilson" userId="000f367a-3246-491c-88b4-803a33f58a8b" providerId="ADAL" clId="{CE392E49-F58D-7A41-9576-D41C0525D7E4}" dt="2024-07-15T19:52:54.403" v="952" actId="6264"/>
          <ac:spMkLst>
            <pc:docMk/>
            <pc:sldMk cId="3673747840" sldId="1593"/>
            <ac:spMk id="13" creationId="{A418FD48-FF50-E5DE-82C5-732882B27896}"/>
          </ac:spMkLst>
        </pc:spChg>
        <pc:spChg chg="mod">
          <ac:chgData name="Jen Wilson" userId="000f367a-3246-491c-88b4-803a33f58a8b" providerId="ADAL" clId="{CE392E49-F58D-7A41-9576-D41C0525D7E4}" dt="2024-07-15T19:06:31.506" v="739" actId="164"/>
          <ac:spMkLst>
            <pc:docMk/>
            <pc:sldMk cId="3673747840" sldId="1593"/>
            <ac:spMk id="14" creationId="{A1CEB0C3-AD31-406D-B3AC-9643DA1BFFEF}"/>
          </ac:spMkLst>
        </pc:spChg>
        <pc:spChg chg="del">
          <ac:chgData name="Jen Wilson" userId="000f367a-3246-491c-88b4-803a33f58a8b" providerId="ADAL" clId="{CE392E49-F58D-7A41-9576-D41C0525D7E4}" dt="2024-07-15T18:36:28.687" v="699" actId="478"/>
          <ac:spMkLst>
            <pc:docMk/>
            <pc:sldMk cId="3673747840" sldId="1593"/>
            <ac:spMk id="15" creationId="{D2D68E31-5021-4983-A8EE-B01115B64F53}"/>
          </ac:spMkLst>
        </pc:spChg>
        <pc:spChg chg="del">
          <ac:chgData name="Jen Wilson" userId="000f367a-3246-491c-88b4-803a33f58a8b" providerId="ADAL" clId="{CE392E49-F58D-7A41-9576-D41C0525D7E4}" dt="2024-07-15T18:36:29.082" v="700" actId="478"/>
          <ac:spMkLst>
            <pc:docMk/>
            <pc:sldMk cId="3673747840" sldId="1593"/>
            <ac:spMk id="16" creationId="{06D18570-C5D4-4EEC-A1A5-4380A1F54CB7}"/>
          </ac:spMkLst>
        </pc:spChg>
        <pc:spChg chg="del mod">
          <ac:chgData name="Jen Wilson" userId="000f367a-3246-491c-88b4-803a33f58a8b" providerId="ADAL" clId="{CE392E49-F58D-7A41-9576-D41C0525D7E4}" dt="2024-07-15T18:36:29.537" v="701" actId="478"/>
          <ac:spMkLst>
            <pc:docMk/>
            <pc:sldMk cId="3673747840" sldId="1593"/>
            <ac:spMk id="17" creationId="{C223F272-CED2-45AE-8389-AF3F7ECEB23F}"/>
          </ac:spMkLst>
        </pc:spChg>
        <pc:spChg chg="mod">
          <ac:chgData name="Jen Wilson" userId="000f367a-3246-491c-88b4-803a33f58a8b" providerId="ADAL" clId="{CE392E49-F58D-7A41-9576-D41C0525D7E4}" dt="2024-07-15T19:06:31.506" v="739" actId="164"/>
          <ac:spMkLst>
            <pc:docMk/>
            <pc:sldMk cId="3673747840" sldId="1593"/>
            <ac:spMk id="18" creationId="{BFAF6226-6513-4907-80D9-854BC4D59917}"/>
          </ac:spMkLst>
        </pc:spChg>
        <pc:spChg chg="mod">
          <ac:chgData name="Jen Wilson" userId="000f367a-3246-491c-88b4-803a33f58a8b" providerId="ADAL" clId="{CE392E49-F58D-7A41-9576-D41C0525D7E4}" dt="2024-07-15T19:06:31.506" v="739" actId="164"/>
          <ac:spMkLst>
            <pc:docMk/>
            <pc:sldMk cId="3673747840" sldId="1593"/>
            <ac:spMk id="19" creationId="{55B2D794-92AA-44EF-8D92-F435A8A26636}"/>
          </ac:spMkLst>
        </pc:spChg>
        <pc:spChg chg="mod">
          <ac:chgData name="Jen Wilson" userId="000f367a-3246-491c-88b4-803a33f58a8b" providerId="ADAL" clId="{CE392E49-F58D-7A41-9576-D41C0525D7E4}" dt="2024-07-15T19:06:31.506" v="739" actId="164"/>
          <ac:spMkLst>
            <pc:docMk/>
            <pc:sldMk cId="3673747840" sldId="1593"/>
            <ac:spMk id="20" creationId="{944996A6-A3A0-49CF-B16D-710681ADE073}"/>
          </ac:spMkLst>
        </pc:spChg>
        <pc:spChg chg="mod">
          <ac:chgData name="Jen Wilson" userId="000f367a-3246-491c-88b4-803a33f58a8b" providerId="ADAL" clId="{CE392E49-F58D-7A41-9576-D41C0525D7E4}" dt="2024-07-15T19:06:31.506" v="739" actId="164"/>
          <ac:spMkLst>
            <pc:docMk/>
            <pc:sldMk cId="3673747840" sldId="1593"/>
            <ac:spMk id="21" creationId="{B14BEC81-A3E0-4379-90B2-80FD147C3D83}"/>
          </ac:spMkLst>
        </pc:spChg>
        <pc:spChg chg="add del mod">
          <ac:chgData name="Jen Wilson" userId="000f367a-3246-491c-88b4-803a33f58a8b" providerId="ADAL" clId="{CE392E49-F58D-7A41-9576-D41C0525D7E4}" dt="2024-07-15T19:52:54.403" v="952" actId="6264"/>
          <ac:spMkLst>
            <pc:docMk/>
            <pc:sldMk cId="3673747840" sldId="1593"/>
            <ac:spMk id="22" creationId="{158CE0D0-B504-1AB9-7D61-41182CF59770}"/>
          </ac:spMkLst>
        </pc:spChg>
        <pc:spChg chg="add del mod ord">
          <ac:chgData name="Jen Wilson" userId="000f367a-3246-491c-88b4-803a33f58a8b" providerId="ADAL" clId="{CE392E49-F58D-7A41-9576-D41C0525D7E4}" dt="2024-06-17T15:13:23.471" v="7" actId="6264"/>
          <ac:spMkLst>
            <pc:docMk/>
            <pc:sldMk cId="3673747840" sldId="1593"/>
            <ac:spMk id="22" creationId="{F06FD84F-9315-9B68-29AB-9A3E1E89838E}"/>
          </ac:spMkLst>
        </pc:spChg>
        <pc:spChg chg="add del mod ord">
          <ac:chgData name="Jen Wilson" userId="000f367a-3246-491c-88b4-803a33f58a8b" providerId="ADAL" clId="{CE392E49-F58D-7A41-9576-D41C0525D7E4}" dt="2024-06-17T15:13:23.471" v="7" actId="6264"/>
          <ac:spMkLst>
            <pc:docMk/>
            <pc:sldMk cId="3673747840" sldId="1593"/>
            <ac:spMk id="23" creationId="{373D1FB5-D7BC-3BCB-849D-53DDDE4BD07B}"/>
          </ac:spMkLst>
        </pc:spChg>
        <pc:spChg chg="add del mod ord">
          <ac:chgData name="Jen Wilson" userId="000f367a-3246-491c-88b4-803a33f58a8b" providerId="ADAL" clId="{CE392E49-F58D-7A41-9576-D41C0525D7E4}" dt="2024-07-15T19:52:54.403" v="952" actId="6264"/>
          <ac:spMkLst>
            <pc:docMk/>
            <pc:sldMk cId="3673747840" sldId="1593"/>
            <ac:spMk id="23" creationId="{82146F07-951A-61BD-15A0-CB68DAC9A36E}"/>
          </ac:spMkLst>
        </pc:spChg>
        <pc:spChg chg="add del mod">
          <ac:chgData name="Jen Wilson" userId="000f367a-3246-491c-88b4-803a33f58a8b" providerId="ADAL" clId="{CE392E49-F58D-7A41-9576-D41C0525D7E4}" dt="2024-06-17T16:41:06.434" v="16"/>
          <ac:spMkLst>
            <pc:docMk/>
            <pc:sldMk cId="3673747840" sldId="1593"/>
            <ac:spMk id="24" creationId="{504589A9-0FEB-6EC9-1B4D-6598B6204322}"/>
          </ac:spMkLst>
        </pc:spChg>
        <pc:spChg chg="add del mod ord">
          <ac:chgData name="Jen Wilson" userId="000f367a-3246-491c-88b4-803a33f58a8b" providerId="ADAL" clId="{CE392E49-F58D-7A41-9576-D41C0525D7E4}" dt="2024-07-15T19:52:54.403" v="952" actId="6264"/>
          <ac:spMkLst>
            <pc:docMk/>
            <pc:sldMk cId="3673747840" sldId="1593"/>
            <ac:spMk id="24" creationId="{57FFA78F-8992-8651-022F-5DCC34B9DE06}"/>
          </ac:spMkLst>
        </pc:spChg>
        <pc:spChg chg="add del mod ord">
          <ac:chgData name="Jen Wilson" userId="000f367a-3246-491c-88b4-803a33f58a8b" providerId="ADAL" clId="{CE392E49-F58D-7A41-9576-D41C0525D7E4}" dt="2024-06-17T16:43:25.364" v="54" actId="700"/>
          <ac:spMkLst>
            <pc:docMk/>
            <pc:sldMk cId="3673747840" sldId="1593"/>
            <ac:spMk id="25" creationId="{7C41FA87-3F92-3071-2B2F-D0140351B7C7}"/>
          </ac:spMkLst>
        </pc:spChg>
        <pc:spChg chg="add del mod ord">
          <ac:chgData name="Jen Wilson" userId="000f367a-3246-491c-88b4-803a33f58a8b" providerId="ADAL" clId="{CE392E49-F58D-7A41-9576-D41C0525D7E4}" dt="2024-06-17T16:43:25.364" v="54" actId="700"/>
          <ac:spMkLst>
            <pc:docMk/>
            <pc:sldMk cId="3673747840" sldId="1593"/>
            <ac:spMk id="26" creationId="{BB9C9858-29D0-1429-BF5A-91BDBB3B3672}"/>
          </ac:spMkLst>
        </pc:spChg>
        <pc:spChg chg="add mod">
          <ac:chgData name="Jen Wilson" userId="000f367a-3246-491c-88b4-803a33f58a8b" providerId="ADAL" clId="{CE392E49-F58D-7A41-9576-D41C0525D7E4}" dt="2024-07-15T19:53:53.693" v="970"/>
          <ac:spMkLst>
            <pc:docMk/>
            <pc:sldMk cId="3673747840" sldId="1593"/>
            <ac:spMk id="26" creationId="{D957AF49-C5EE-2A50-CF7D-55665AE3D4E0}"/>
          </ac:spMkLst>
        </pc:spChg>
        <pc:spChg chg="add del mod ord">
          <ac:chgData name="Jen Wilson" userId="000f367a-3246-491c-88b4-803a33f58a8b" providerId="ADAL" clId="{CE392E49-F58D-7A41-9576-D41C0525D7E4}" dt="2024-06-17T16:43:25.364" v="54" actId="700"/>
          <ac:spMkLst>
            <pc:docMk/>
            <pc:sldMk cId="3673747840" sldId="1593"/>
            <ac:spMk id="27" creationId="{EB1630B8-DD6A-2D69-69A5-82801A927A95}"/>
          </ac:spMkLst>
        </pc:spChg>
        <pc:spChg chg="add del mod">
          <ac:chgData name="Jen Wilson" userId="000f367a-3246-491c-88b4-803a33f58a8b" providerId="ADAL" clId="{CE392E49-F58D-7A41-9576-D41C0525D7E4}" dt="2024-06-17T16:43:09.135" v="49" actId="6264"/>
          <ac:spMkLst>
            <pc:docMk/>
            <pc:sldMk cId="3673747840" sldId="1593"/>
            <ac:spMk id="28" creationId="{A6085873-8140-79EE-F4F8-E8F1F00192FD}"/>
          </ac:spMkLst>
        </pc:spChg>
        <pc:spChg chg="add del mod">
          <ac:chgData name="Jen Wilson" userId="000f367a-3246-491c-88b4-803a33f58a8b" providerId="ADAL" clId="{CE392E49-F58D-7A41-9576-D41C0525D7E4}" dt="2024-06-17T16:43:09.135" v="49" actId="6264"/>
          <ac:spMkLst>
            <pc:docMk/>
            <pc:sldMk cId="3673747840" sldId="1593"/>
            <ac:spMk id="29" creationId="{AABB7A78-BFA7-FAA7-6B79-4CE694ED08E4}"/>
          </ac:spMkLst>
        </pc:spChg>
        <pc:spChg chg="add del mod ord">
          <ac:chgData name="Jen Wilson" userId="000f367a-3246-491c-88b4-803a33f58a8b" providerId="ADAL" clId="{CE392E49-F58D-7A41-9576-D41C0525D7E4}" dt="2024-06-17T16:43:09.135" v="49" actId="6264"/>
          <ac:spMkLst>
            <pc:docMk/>
            <pc:sldMk cId="3673747840" sldId="1593"/>
            <ac:spMk id="30" creationId="{5817003B-D076-7AEE-F7A8-EAA567916C9A}"/>
          </ac:spMkLst>
        </pc:spChg>
        <pc:spChg chg="add del mod ord">
          <ac:chgData name="Jen Wilson" userId="000f367a-3246-491c-88b4-803a33f58a8b" providerId="ADAL" clId="{CE392E49-F58D-7A41-9576-D41C0525D7E4}" dt="2024-06-17T16:43:09.135" v="49" actId="6264"/>
          <ac:spMkLst>
            <pc:docMk/>
            <pc:sldMk cId="3673747840" sldId="1593"/>
            <ac:spMk id="31" creationId="{449514D9-92BD-7D9C-4B08-EF600005D0C0}"/>
          </ac:spMkLst>
        </pc:spChg>
        <pc:spChg chg="add del mod ord">
          <ac:chgData name="Jen Wilson" userId="000f367a-3246-491c-88b4-803a33f58a8b" providerId="ADAL" clId="{CE392E49-F58D-7A41-9576-D41C0525D7E4}" dt="2024-06-17T16:43:09.135" v="49" actId="6264"/>
          <ac:spMkLst>
            <pc:docMk/>
            <pc:sldMk cId="3673747840" sldId="1593"/>
            <ac:spMk id="32" creationId="{EA4FC428-990B-CC8D-0453-F1D5F1D72B00}"/>
          </ac:spMkLst>
        </pc:spChg>
        <pc:spChg chg="add del mod ord">
          <ac:chgData name="Jen Wilson" userId="000f367a-3246-491c-88b4-803a33f58a8b" providerId="ADAL" clId="{CE392E49-F58D-7A41-9576-D41C0525D7E4}" dt="2024-06-17T16:43:37.379" v="58" actId="700"/>
          <ac:spMkLst>
            <pc:docMk/>
            <pc:sldMk cId="3673747840" sldId="1593"/>
            <ac:spMk id="33" creationId="{C3565953-5348-8CFE-3106-484ABE2371AF}"/>
          </ac:spMkLst>
        </pc:spChg>
        <pc:spChg chg="add del mod ord">
          <ac:chgData name="Jen Wilson" userId="000f367a-3246-491c-88b4-803a33f58a8b" providerId="ADAL" clId="{CE392E49-F58D-7A41-9576-D41C0525D7E4}" dt="2024-06-17T16:43:37.379" v="58" actId="700"/>
          <ac:spMkLst>
            <pc:docMk/>
            <pc:sldMk cId="3673747840" sldId="1593"/>
            <ac:spMk id="34" creationId="{D3A5FE34-8D37-A58B-F51A-540803DCD0A4}"/>
          </ac:spMkLst>
        </pc:spChg>
        <pc:spChg chg="add del mod ord">
          <ac:chgData name="Jen Wilson" userId="000f367a-3246-491c-88b4-803a33f58a8b" providerId="ADAL" clId="{CE392E49-F58D-7A41-9576-D41C0525D7E4}" dt="2024-06-17T16:43:37.379" v="58" actId="700"/>
          <ac:spMkLst>
            <pc:docMk/>
            <pc:sldMk cId="3673747840" sldId="1593"/>
            <ac:spMk id="35" creationId="{45DCD0E9-82F3-D2B9-DF58-9B54B34D5544}"/>
          </ac:spMkLst>
        </pc:spChg>
        <pc:spChg chg="add del mod ord">
          <ac:chgData name="Jen Wilson" userId="000f367a-3246-491c-88b4-803a33f58a8b" providerId="ADAL" clId="{CE392E49-F58D-7A41-9576-D41C0525D7E4}" dt="2024-06-17T16:44:31.893" v="74" actId="478"/>
          <ac:spMkLst>
            <pc:docMk/>
            <pc:sldMk cId="3673747840" sldId="1593"/>
            <ac:spMk id="36" creationId="{5D5AF8A7-467C-DE4D-2110-F936AFFDEF86}"/>
          </ac:spMkLst>
        </pc:spChg>
        <pc:spChg chg="add mod ord">
          <ac:chgData name="Jen Wilson" userId="000f367a-3246-491c-88b4-803a33f58a8b" providerId="ADAL" clId="{CE392E49-F58D-7A41-9576-D41C0525D7E4}" dt="2024-07-15T19:52:54.403" v="952" actId="6264"/>
          <ac:spMkLst>
            <pc:docMk/>
            <pc:sldMk cId="3673747840" sldId="1593"/>
            <ac:spMk id="37" creationId="{B71E5E98-6250-EDBC-311B-07EFE9FB089F}"/>
          </ac:spMkLst>
        </pc:spChg>
        <pc:spChg chg="add del mod ord">
          <ac:chgData name="Jen Wilson" userId="000f367a-3246-491c-88b4-803a33f58a8b" providerId="ADAL" clId="{CE392E49-F58D-7A41-9576-D41C0525D7E4}" dt="2024-06-17T16:44:42.030" v="77" actId="6264"/>
          <ac:spMkLst>
            <pc:docMk/>
            <pc:sldMk cId="3673747840" sldId="1593"/>
            <ac:spMk id="38" creationId="{AFC7B911-A8AA-A6C8-EAF9-BB3673BF0212}"/>
          </ac:spMkLst>
        </pc:spChg>
        <pc:spChg chg="add del mod">
          <ac:chgData name="Jen Wilson" userId="000f367a-3246-491c-88b4-803a33f58a8b" providerId="ADAL" clId="{CE392E49-F58D-7A41-9576-D41C0525D7E4}" dt="2024-06-17T16:44:42.030" v="77" actId="6264"/>
          <ac:spMkLst>
            <pc:docMk/>
            <pc:sldMk cId="3673747840" sldId="1593"/>
            <ac:spMk id="39" creationId="{A9BBADEF-EBA1-1DD6-E7C9-24947E5ED860}"/>
          </ac:spMkLst>
        </pc:spChg>
        <pc:spChg chg="add del mod">
          <ac:chgData name="Jen Wilson" userId="000f367a-3246-491c-88b4-803a33f58a8b" providerId="ADAL" clId="{CE392E49-F58D-7A41-9576-D41C0525D7E4}" dt="2024-06-17T16:44:42.030" v="77" actId="6264"/>
          <ac:spMkLst>
            <pc:docMk/>
            <pc:sldMk cId="3673747840" sldId="1593"/>
            <ac:spMk id="40" creationId="{818BB0CB-2752-5577-9A32-40100C0C3F87}"/>
          </ac:spMkLst>
        </pc:spChg>
        <pc:spChg chg="add del mod ord">
          <ac:chgData name="Jen Wilson" userId="000f367a-3246-491c-88b4-803a33f58a8b" providerId="ADAL" clId="{CE392E49-F58D-7A41-9576-D41C0525D7E4}" dt="2024-06-17T16:44:46.305" v="79" actId="478"/>
          <ac:spMkLst>
            <pc:docMk/>
            <pc:sldMk cId="3673747840" sldId="1593"/>
            <ac:spMk id="41" creationId="{594EE523-6A98-1EDA-0FBA-278043E5D19E}"/>
          </ac:spMkLst>
        </pc:spChg>
        <pc:spChg chg="add del mod ord">
          <ac:chgData name="Jen Wilson" userId="000f367a-3246-491c-88b4-803a33f58a8b" providerId="ADAL" clId="{CE392E49-F58D-7A41-9576-D41C0525D7E4}" dt="2024-06-17T16:49:13.326" v="140" actId="478"/>
          <ac:spMkLst>
            <pc:docMk/>
            <pc:sldMk cId="3673747840" sldId="1593"/>
            <ac:spMk id="42" creationId="{D7C7FD98-5428-A9A1-3949-4F99DA6034EE}"/>
          </ac:spMkLst>
        </pc:spChg>
        <pc:spChg chg="add del mod ord">
          <ac:chgData name="Jen Wilson" userId="000f367a-3246-491c-88b4-803a33f58a8b" providerId="ADAL" clId="{CE392E49-F58D-7A41-9576-D41C0525D7E4}" dt="2024-06-17T16:52:58.641" v="237" actId="6264"/>
          <ac:spMkLst>
            <pc:docMk/>
            <pc:sldMk cId="3673747840" sldId="1593"/>
            <ac:spMk id="43" creationId="{C78036BE-13DB-5FC3-8289-746134249A4B}"/>
          </ac:spMkLst>
        </pc:spChg>
        <pc:spChg chg="add del mod">
          <ac:chgData name="Jen Wilson" userId="000f367a-3246-491c-88b4-803a33f58a8b" providerId="ADAL" clId="{CE392E49-F58D-7A41-9576-D41C0525D7E4}" dt="2024-06-17T16:49:34.521" v="145" actId="6264"/>
          <ac:spMkLst>
            <pc:docMk/>
            <pc:sldMk cId="3673747840" sldId="1593"/>
            <ac:spMk id="44" creationId="{17105CD7-7153-F48D-F003-41431E1AD831}"/>
          </ac:spMkLst>
        </pc:spChg>
        <pc:spChg chg="add del mod">
          <ac:chgData name="Jen Wilson" userId="000f367a-3246-491c-88b4-803a33f58a8b" providerId="ADAL" clId="{CE392E49-F58D-7A41-9576-D41C0525D7E4}" dt="2024-06-17T16:49:34.521" v="145" actId="6264"/>
          <ac:spMkLst>
            <pc:docMk/>
            <pc:sldMk cId="3673747840" sldId="1593"/>
            <ac:spMk id="45" creationId="{AE861CBB-FF2D-ECE4-E30B-B404CE712850}"/>
          </ac:spMkLst>
        </pc:spChg>
        <pc:spChg chg="add del mod ord">
          <ac:chgData name="Jen Wilson" userId="000f367a-3246-491c-88b4-803a33f58a8b" providerId="ADAL" clId="{CE392E49-F58D-7A41-9576-D41C0525D7E4}" dt="2024-06-17T16:49:34.521" v="145" actId="6264"/>
          <ac:spMkLst>
            <pc:docMk/>
            <pc:sldMk cId="3673747840" sldId="1593"/>
            <ac:spMk id="46" creationId="{B4B56A73-633C-C516-4CE2-81822B1FBFFF}"/>
          </ac:spMkLst>
        </pc:spChg>
        <pc:spChg chg="add del mod ord">
          <ac:chgData name="Jen Wilson" userId="000f367a-3246-491c-88b4-803a33f58a8b" providerId="ADAL" clId="{CE392E49-F58D-7A41-9576-D41C0525D7E4}" dt="2024-06-17T16:49:34.521" v="145" actId="6264"/>
          <ac:spMkLst>
            <pc:docMk/>
            <pc:sldMk cId="3673747840" sldId="1593"/>
            <ac:spMk id="47" creationId="{C19623C6-2006-2C9A-B445-E7C7A9E6C576}"/>
          </ac:spMkLst>
        </pc:spChg>
        <pc:spChg chg="add del mod ord">
          <ac:chgData name="Jen Wilson" userId="000f367a-3246-491c-88b4-803a33f58a8b" providerId="ADAL" clId="{CE392E49-F58D-7A41-9576-D41C0525D7E4}" dt="2024-06-17T16:49:34.521" v="145" actId="6264"/>
          <ac:spMkLst>
            <pc:docMk/>
            <pc:sldMk cId="3673747840" sldId="1593"/>
            <ac:spMk id="48" creationId="{9A37D832-C660-A2CD-DBFF-C19BC76D8C1C}"/>
          </ac:spMkLst>
        </pc:spChg>
        <pc:spChg chg="add del mod">
          <ac:chgData name="Jen Wilson" userId="000f367a-3246-491c-88b4-803a33f58a8b" providerId="ADAL" clId="{CE392E49-F58D-7A41-9576-D41C0525D7E4}" dt="2024-06-17T16:52:58.641" v="237" actId="6264"/>
          <ac:spMkLst>
            <pc:docMk/>
            <pc:sldMk cId="3673747840" sldId="1593"/>
            <ac:spMk id="49" creationId="{D9276313-3C31-43E3-FF54-822FAEE13746}"/>
          </ac:spMkLst>
        </pc:spChg>
        <pc:spChg chg="add del mod">
          <ac:chgData name="Jen Wilson" userId="000f367a-3246-491c-88b4-803a33f58a8b" providerId="ADAL" clId="{CE392E49-F58D-7A41-9576-D41C0525D7E4}" dt="2024-06-17T16:52:58.641" v="237" actId="6264"/>
          <ac:spMkLst>
            <pc:docMk/>
            <pc:sldMk cId="3673747840" sldId="1593"/>
            <ac:spMk id="50" creationId="{FBBFA7BA-FFCF-E194-2151-8E28CB3ECD23}"/>
          </ac:spMkLst>
        </pc:spChg>
        <pc:spChg chg="add del mod ord">
          <ac:chgData name="Jen Wilson" userId="000f367a-3246-491c-88b4-803a33f58a8b" providerId="ADAL" clId="{CE392E49-F58D-7A41-9576-D41C0525D7E4}" dt="2024-06-17T19:21:45.223" v="343" actId="478"/>
          <ac:spMkLst>
            <pc:docMk/>
            <pc:sldMk cId="3673747840" sldId="1593"/>
            <ac:spMk id="51" creationId="{50102859-905B-3738-210E-3B3F1FC4594D}"/>
          </ac:spMkLst>
        </pc:spChg>
        <pc:spChg chg="add del mod ord">
          <ac:chgData name="Jen Wilson" userId="000f367a-3246-491c-88b4-803a33f58a8b" providerId="ADAL" clId="{CE392E49-F58D-7A41-9576-D41C0525D7E4}" dt="2024-06-17T19:59:33.161" v="372" actId="6264"/>
          <ac:spMkLst>
            <pc:docMk/>
            <pc:sldMk cId="3673747840" sldId="1593"/>
            <ac:spMk id="52" creationId="{C3887A05-E150-0CC9-9C25-7529EAD66396}"/>
          </ac:spMkLst>
        </pc:spChg>
        <pc:spChg chg="add mod ord">
          <ac:chgData name="Jen Wilson" userId="000f367a-3246-491c-88b4-803a33f58a8b" providerId="ADAL" clId="{CE392E49-F58D-7A41-9576-D41C0525D7E4}" dt="2024-06-17T19:59:33.161" v="372" actId="6264"/>
          <ac:spMkLst>
            <pc:docMk/>
            <pc:sldMk cId="3673747840" sldId="1593"/>
            <ac:spMk id="53" creationId="{D648E0EF-DBAA-F85A-6BA3-F01363CDED8A}"/>
          </ac:spMkLst>
        </pc:spChg>
        <pc:spChg chg="add del mod">
          <ac:chgData name="Jen Wilson" userId="000f367a-3246-491c-88b4-803a33f58a8b" providerId="ADAL" clId="{CE392E49-F58D-7A41-9576-D41C0525D7E4}" dt="2024-06-17T19:59:33.161" v="372" actId="6264"/>
          <ac:spMkLst>
            <pc:docMk/>
            <pc:sldMk cId="3673747840" sldId="1593"/>
            <ac:spMk id="54" creationId="{FA728D12-15FD-31C4-A2D1-1AE9950773FD}"/>
          </ac:spMkLst>
        </pc:spChg>
        <pc:spChg chg="add del mod">
          <ac:chgData name="Jen Wilson" userId="000f367a-3246-491c-88b4-803a33f58a8b" providerId="ADAL" clId="{CE392E49-F58D-7A41-9576-D41C0525D7E4}" dt="2024-06-17T19:59:33.161" v="372" actId="6264"/>
          <ac:spMkLst>
            <pc:docMk/>
            <pc:sldMk cId="3673747840" sldId="1593"/>
            <ac:spMk id="55" creationId="{C15ABB57-B84F-3E46-0C9B-8A840F8F6CA3}"/>
          </ac:spMkLst>
        </pc:spChg>
        <pc:spChg chg="add del mod">
          <ac:chgData name="Jen Wilson" userId="000f367a-3246-491c-88b4-803a33f58a8b" providerId="ADAL" clId="{CE392E49-F58D-7A41-9576-D41C0525D7E4}" dt="2024-06-17T19:59:33.161" v="372" actId="6264"/>
          <ac:spMkLst>
            <pc:docMk/>
            <pc:sldMk cId="3673747840" sldId="1593"/>
            <ac:spMk id="56" creationId="{1BBE558A-EBF4-48E4-666A-C1CE7E2351B9}"/>
          </ac:spMkLst>
        </pc:spChg>
        <pc:spChg chg="add del mod ord">
          <ac:chgData name="Jen Wilson" userId="000f367a-3246-491c-88b4-803a33f58a8b" providerId="ADAL" clId="{CE392E49-F58D-7A41-9576-D41C0525D7E4}" dt="2024-06-17T19:59:37.599" v="373" actId="478"/>
          <ac:spMkLst>
            <pc:docMk/>
            <pc:sldMk cId="3673747840" sldId="1593"/>
            <ac:spMk id="57" creationId="{4C948320-619C-C854-AD5C-097B0FDF302E}"/>
          </ac:spMkLst>
        </pc:spChg>
        <pc:spChg chg="add del mod ord">
          <ac:chgData name="Jen Wilson" userId="000f367a-3246-491c-88b4-803a33f58a8b" providerId="ADAL" clId="{CE392E49-F58D-7A41-9576-D41C0525D7E4}" dt="2024-06-17T19:59:59.322" v="380" actId="478"/>
          <ac:spMkLst>
            <pc:docMk/>
            <pc:sldMk cId="3673747840" sldId="1593"/>
            <ac:spMk id="58" creationId="{BF77A5B7-A88C-DC16-CFAF-5E369D4C140B}"/>
          </ac:spMkLst>
        </pc:spChg>
        <pc:grpChg chg="add mod">
          <ac:chgData name="Jen Wilson" userId="000f367a-3246-491c-88b4-803a33f58a8b" providerId="ADAL" clId="{CE392E49-F58D-7A41-9576-D41C0525D7E4}" dt="2024-07-15T19:06:35.918" v="740" actId="1076"/>
          <ac:grpSpMkLst>
            <pc:docMk/>
            <pc:sldMk cId="3673747840" sldId="1593"/>
            <ac:grpSpMk id="10" creationId="{04F933F1-2ACF-7D91-DA2B-A145E591B20E}"/>
          </ac:grpSpMkLst>
        </pc:grpChg>
        <pc:picChg chg="add del mod modCrop">
          <ac:chgData name="Jen Wilson" userId="000f367a-3246-491c-88b4-803a33f58a8b" providerId="ADAL" clId="{CE392E49-F58D-7A41-9576-D41C0525D7E4}" dt="2024-07-15T19:31:22.486" v="783" actId="478"/>
          <ac:picMkLst>
            <pc:docMk/>
            <pc:sldMk cId="3673747840" sldId="1593"/>
            <ac:picMk id="3" creationId="{27525977-3BE0-882C-EA40-FEEC0B1ECCCE}"/>
          </ac:picMkLst>
        </pc:picChg>
        <pc:picChg chg="del mod">
          <ac:chgData name="Jen Wilson" userId="000f367a-3246-491c-88b4-803a33f58a8b" providerId="ADAL" clId="{CE392E49-F58D-7A41-9576-D41C0525D7E4}" dt="2024-07-15T18:35:53.977" v="692" actId="478"/>
          <ac:picMkLst>
            <pc:docMk/>
            <pc:sldMk cId="3673747840" sldId="1593"/>
            <ac:picMk id="5" creationId="{2948BE90-7A14-F758-89EF-EB6581260DBF}"/>
          </ac:picMkLst>
        </pc:picChg>
        <pc:picChg chg="add mod modCrop">
          <ac:chgData name="Jen Wilson" userId="000f367a-3246-491c-88b4-803a33f58a8b" providerId="ADAL" clId="{CE392E49-F58D-7A41-9576-D41C0525D7E4}" dt="2024-07-17T16:22:56.399" v="1490" actId="1076"/>
          <ac:picMkLst>
            <pc:docMk/>
            <pc:sldMk cId="3673747840" sldId="1593"/>
            <ac:picMk id="12" creationId="{1BB22A16-3F5A-A8D2-CE0E-1E8D154771E3}"/>
          </ac:picMkLst>
        </pc:picChg>
        <pc:cxnChg chg="del mod">
          <ac:chgData name="Jen Wilson" userId="000f367a-3246-491c-88b4-803a33f58a8b" providerId="ADAL" clId="{CE392E49-F58D-7A41-9576-D41C0525D7E4}" dt="2024-06-17T19:59:29.048" v="371" actId="478"/>
          <ac:cxnSpMkLst>
            <pc:docMk/>
            <pc:sldMk cId="3673747840" sldId="1593"/>
            <ac:cxnSpMk id="9" creationId="{3B8A119B-37DD-4E52-A773-610B6F75BD43}"/>
          </ac:cxnSpMkLst>
        </pc:cxnChg>
        <pc:extLst>
          <p:ext xmlns:p="http://schemas.openxmlformats.org/presentationml/2006/main" uri="{D6D511B9-2390-475A-947B-AFAB55BFBCF1}">
            <pc226:cmChg xmlns:pc226="http://schemas.microsoft.com/office/powerpoint/2022/06/main/command" chg="del">
              <pc226:chgData name="Jen Wilson" userId="000f367a-3246-491c-88b4-803a33f58a8b" providerId="ADAL" clId="{CE392E49-F58D-7A41-9576-D41C0525D7E4}" dt="2024-07-15T18:31:59.099" v="677"/>
              <pc2:cmMkLst xmlns:pc2="http://schemas.microsoft.com/office/powerpoint/2019/9/main/command">
                <pc:docMk/>
                <pc:sldMk cId="3673747840" sldId="1593"/>
                <pc2:cmMk id="{A6B31C57-C5D8-4E3A-8F6D-5883E12BF556}"/>
              </pc2:cmMkLst>
            </pc226:cmChg>
          </p:ext>
        </pc:extLst>
      </pc:sldChg>
      <pc:sldChg chg="del">
        <pc:chgData name="Jen Wilson" userId="000f367a-3246-491c-88b4-803a33f58a8b" providerId="ADAL" clId="{CE392E49-F58D-7A41-9576-D41C0525D7E4}" dt="2024-06-17T15:13:03.956" v="2" actId="2696"/>
        <pc:sldMkLst>
          <pc:docMk/>
          <pc:sldMk cId="2884468225" sldId="1594"/>
        </pc:sldMkLst>
      </pc:sldChg>
      <pc:sldChg chg="del">
        <pc:chgData name="Jen Wilson" userId="000f367a-3246-491c-88b4-803a33f58a8b" providerId="ADAL" clId="{CE392E49-F58D-7A41-9576-D41C0525D7E4}" dt="2024-06-17T16:42:13.250" v="37" actId="2696"/>
        <pc:sldMkLst>
          <pc:docMk/>
          <pc:sldMk cId="2697273638" sldId="1595"/>
        </pc:sldMkLst>
      </pc:sldChg>
      <pc:sldChg chg="del">
        <pc:chgData name="Jen Wilson" userId="000f367a-3246-491c-88b4-803a33f58a8b" providerId="ADAL" clId="{CE392E49-F58D-7A41-9576-D41C0525D7E4}" dt="2024-06-17T16:53:19.212" v="241" actId="2696"/>
        <pc:sldMkLst>
          <pc:docMk/>
          <pc:sldMk cId="139835722" sldId="1597"/>
        </pc:sldMkLst>
      </pc:sldChg>
      <pc:sldChg chg="del">
        <pc:chgData name="Jen Wilson" userId="000f367a-3246-491c-88b4-803a33f58a8b" providerId="ADAL" clId="{CE392E49-F58D-7A41-9576-D41C0525D7E4}" dt="2024-06-17T16:50:51.160" v="175" actId="2696"/>
        <pc:sldMkLst>
          <pc:docMk/>
          <pc:sldMk cId="2851722866" sldId="1598"/>
        </pc:sldMkLst>
      </pc:sldChg>
      <pc:sldChg chg="addSp delSp modSp mod addCm delCm modCm chgLayout">
        <pc:chgData name="Jen Wilson" userId="000f367a-3246-491c-88b4-803a33f58a8b" providerId="ADAL" clId="{CE392E49-F58D-7A41-9576-D41C0525D7E4}" dt="2024-07-15T21:28:39.477" v="1377" actId="207"/>
        <pc:sldMkLst>
          <pc:docMk/>
          <pc:sldMk cId="1853269777" sldId="1600"/>
        </pc:sldMkLst>
        <pc:spChg chg="del mod ord">
          <ac:chgData name="Jen Wilson" userId="000f367a-3246-491c-88b4-803a33f58a8b" providerId="ADAL" clId="{CE392E49-F58D-7A41-9576-D41C0525D7E4}" dt="2024-07-15T19:55:03.065" v="999" actId="478"/>
          <ac:spMkLst>
            <pc:docMk/>
            <pc:sldMk cId="1853269777" sldId="1600"/>
            <ac:spMk id="2" creationId="{C6F8EBDC-82EF-13B7-8900-8447F74E8F21}"/>
          </ac:spMkLst>
        </pc:spChg>
        <pc:spChg chg="add del mod ord">
          <ac:chgData name="Jen Wilson" userId="000f367a-3246-491c-88b4-803a33f58a8b" providerId="ADAL" clId="{CE392E49-F58D-7A41-9576-D41C0525D7E4}" dt="2024-06-17T16:54:55.751" v="292" actId="6264"/>
          <ac:spMkLst>
            <pc:docMk/>
            <pc:sldMk cId="1853269777" sldId="1600"/>
            <ac:spMk id="3" creationId="{79712691-4427-E22A-5BA4-39FF241C4316}"/>
          </ac:spMkLst>
        </pc:spChg>
        <pc:spChg chg="mod ord">
          <ac:chgData name="Jen Wilson" userId="000f367a-3246-491c-88b4-803a33f58a8b" providerId="ADAL" clId="{CE392E49-F58D-7A41-9576-D41C0525D7E4}" dt="2024-06-20T21:48:17.400" v="494" actId="27636"/>
          <ac:spMkLst>
            <pc:docMk/>
            <pc:sldMk cId="1853269777" sldId="1600"/>
            <ac:spMk id="4" creationId="{1AA2BBBE-67E3-552E-E259-29167B0BA2C4}"/>
          </ac:spMkLst>
        </pc:spChg>
        <pc:spChg chg="add mod">
          <ac:chgData name="Jen Wilson" userId="000f367a-3246-491c-88b4-803a33f58a8b" providerId="ADAL" clId="{CE392E49-F58D-7A41-9576-D41C0525D7E4}" dt="2024-07-15T19:55:03.902" v="1000"/>
          <ac:spMkLst>
            <pc:docMk/>
            <pc:sldMk cId="1853269777" sldId="1600"/>
            <ac:spMk id="4" creationId="{F481CAD5-04C8-EE5D-5693-017A506909AD}"/>
          </ac:spMkLst>
        </pc:spChg>
        <pc:spChg chg="add del mod ord">
          <ac:chgData name="Jen Wilson" userId="000f367a-3246-491c-88b4-803a33f58a8b" providerId="ADAL" clId="{CE392E49-F58D-7A41-9576-D41C0525D7E4}" dt="2024-06-17T16:54:55.751" v="292" actId="6264"/>
          <ac:spMkLst>
            <pc:docMk/>
            <pc:sldMk cId="1853269777" sldId="1600"/>
            <ac:spMk id="6" creationId="{253852DD-6CC9-B1E3-75F4-AC682B0C4651}"/>
          </ac:spMkLst>
        </pc:spChg>
        <pc:spChg chg="add del mod ord">
          <ac:chgData name="Jen Wilson" userId="000f367a-3246-491c-88b4-803a33f58a8b" providerId="ADAL" clId="{CE392E49-F58D-7A41-9576-D41C0525D7E4}" dt="2024-06-17T16:54:55.751" v="292" actId="6264"/>
          <ac:spMkLst>
            <pc:docMk/>
            <pc:sldMk cId="1853269777" sldId="1600"/>
            <ac:spMk id="7" creationId="{CE7B9942-4E74-AAF2-B28B-0BC879C14E1C}"/>
          </ac:spMkLst>
        </pc:spChg>
        <pc:spChg chg="del mod">
          <ac:chgData name="Jen Wilson" userId="000f367a-3246-491c-88b4-803a33f58a8b" providerId="ADAL" clId="{CE392E49-F58D-7A41-9576-D41C0525D7E4}" dt="2024-07-15T21:28:10.254" v="1372" actId="478"/>
          <ac:spMkLst>
            <pc:docMk/>
            <pc:sldMk cId="1853269777" sldId="1600"/>
            <ac:spMk id="8" creationId="{E2C369E0-849C-3C85-4CF3-42970D83EEA3}"/>
          </ac:spMkLst>
        </pc:spChg>
        <pc:spChg chg="del mod">
          <ac:chgData name="Jen Wilson" userId="000f367a-3246-491c-88b4-803a33f58a8b" providerId="ADAL" clId="{CE392E49-F58D-7A41-9576-D41C0525D7E4}" dt="2024-07-15T21:28:10.254" v="1372" actId="478"/>
          <ac:spMkLst>
            <pc:docMk/>
            <pc:sldMk cId="1853269777" sldId="1600"/>
            <ac:spMk id="9" creationId="{30A881FA-1C6A-BFB7-75F6-B9C6DFF3D243}"/>
          </ac:spMkLst>
        </pc:spChg>
        <pc:spChg chg="del mod">
          <ac:chgData name="Jen Wilson" userId="000f367a-3246-491c-88b4-803a33f58a8b" providerId="ADAL" clId="{CE392E49-F58D-7A41-9576-D41C0525D7E4}" dt="2024-07-15T21:28:10.254" v="1372" actId="478"/>
          <ac:spMkLst>
            <pc:docMk/>
            <pc:sldMk cId="1853269777" sldId="1600"/>
            <ac:spMk id="10" creationId="{AA16E911-8044-5902-227C-0F75547C564C}"/>
          </ac:spMkLst>
        </pc:spChg>
        <pc:spChg chg="del mod">
          <ac:chgData name="Jen Wilson" userId="000f367a-3246-491c-88b4-803a33f58a8b" providerId="ADAL" clId="{CE392E49-F58D-7A41-9576-D41C0525D7E4}" dt="2024-07-15T21:28:10.254" v="1372" actId="478"/>
          <ac:spMkLst>
            <pc:docMk/>
            <pc:sldMk cId="1853269777" sldId="1600"/>
            <ac:spMk id="11" creationId="{305AA865-93D3-65C2-57BB-5FEE6E6771F8}"/>
          </ac:spMkLst>
        </pc:spChg>
        <pc:spChg chg="del mod">
          <ac:chgData name="Jen Wilson" userId="000f367a-3246-491c-88b4-803a33f58a8b" providerId="ADAL" clId="{CE392E49-F58D-7A41-9576-D41C0525D7E4}" dt="2024-07-15T21:28:12.683" v="1373" actId="478"/>
          <ac:spMkLst>
            <pc:docMk/>
            <pc:sldMk cId="1853269777" sldId="1600"/>
            <ac:spMk id="12" creationId="{0ABBB0B7-DE21-FDE2-4940-469DCE0E5C66}"/>
          </ac:spMkLst>
        </pc:spChg>
        <pc:spChg chg="del mod">
          <ac:chgData name="Jen Wilson" userId="000f367a-3246-491c-88b4-803a33f58a8b" providerId="ADAL" clId="{CE392E49-F58D-7A41-9576-D41C0525D7E4}" dt="2024-07-15T21:28:12.683" v="1373" actId="478"/>
          <ac:spMkLst>
            <pc:docMk/>
            <pc:sldMk cId="1853269777" sldId="1600"/>
            <ac:spMk id="13" creationId="{CD9D334E-E8CB-84EF-5008-288299C12AEA}"/>
          </ac:spMkLst>
        </pc:spChg>
        <pc:spChg chg="del mod">
          <ac:chgData name="Jen Wilson" userId="000f367a-3246-491c-88b4-803a33f58a8b" providerId="ADAL" clId="{CE392E49-F58D-7A41-9576-D41C0525D7E4}" dt="2024-07-15T21:28:12.683" v="1373" actId="478"/>
          <ac:spMkLst>
            <pc:docMk/>
            <pc:sldMk cId="1853269777" sldId="1600"/>
            <ac:spMk id="14" creationId="{27026C01-B092-9143-A21E-C5CDF494B5C5}"/>
          </ac:spMkLst>
        </pc:spChg>
        <pc:spChg chg="del mod">
          <ac:chgData name="Jen Wilson" userId="000f367a-3246-491c-88b4-803a33f58a8b" providerId="ADAL" clId="{CE392E49-F58D-7A41-9576-D41C0525D7E4}" dt="2024-07-15T21:28:12.683" v="1373" actId="478"/>
          <ac:spMkLst>
            <pc:docMk/>
            <pc:sldMk cId="1853269777" sldId="1600"/>
            <ac:spMk id="15" creationId="{23BA8BC0-AF51-36C2-6E30-10F2FE70172F}"/>
          </ac:spMkLst>
        </pc:spChg>
        <pc:spChg chg="del mod">
          <ac:chgData name="Jen Wilson" userId="000f367a-3246-491c-88b4-803a33f58a8b" providerId="ADAL" clId="{CE392E49-F58D-7A41-9576-D41C0525D7E4}" dt="2024-07-15T21:28:12.683" v="1373" actId="478"/>
          <ac:spMkLst>
            <pc:docMk/>
            <pc:sldMk cId="1853269777" sldId="1600"/>
            <ac:spMk id="16" creationId="{BE97F46F-4D3E-F7A6-7179-7BB181C4A9BD}"/>
          </ac:spMkLst>
        </pc:spChg>
        <pc:spChg chg="add del mod">
          <ac:chgData name="Jen Wilson" userId="000f367a-3246-491c-88b4-803a33f58a8b" providerId="ADAL" clId="{CE392E49-F58D-7A41-9576-D41C0525D7E4}" dt="2024-06-17T16:54:55.751" v="292" actId="6264"/>
          <ac:spMkLst>
            <pc:docMk/>
            <pc:sldMk cId="1853269777" sldId="1600"/>
            <ac:spMk id="17" creationId="{4B6CFF58-6FD1-3081-88BD-9E68D0FDD24B}"/>
          </ac:spMkLst>
        </pc:spChg>
        <pc:spChg chg="mod">
          <ac:chgData name="Jen Wilson" userId="000f367a-3246-491c-88b4-803a33f58a8b" providerId="ADAL" clId="{CE392E49-F58D-7A41-9576-D41C0525D7E4}" dt="2024-07-15T21:28:20.089" v="1374" actId="207"/>
          <ac:spMkLst>
            <pc:docMk/>
            <pc:sldMk cId="1853269777" sldId="1600"/>
            <ac:spMk id="17" creationId="{6E1A9D6C-6667-DDD8-B0CE-F2DAF9FB62DF}"/>
          </ac:spMkLst>
        </pc:spChg>
        <pc:spChg chg="add del mod">
          <ac:chgData name="Jen Wilson" userId="000f367a-3246-491c-88b4-803a33f58a8b" providerId="ADAL" clId="{CE392E49-F58D-7A41-9576-D41C0525D7E4}" dt="2024-06-17T16:54:55.751" v="292" actId="6264"/>
          <ac:spMkLst>
            <pc:docMk/>
            <pc:sldMk cId="1853269777" sldId="1600"/>
            <ac:spMk id="18" creationId="{6524FF39-133A-3078-EB42-F2FB18356167}"/>
          </ac:spMkLst>
        </pc:spChg>
        <pc:spChg chg="mod">
          <ac:chgData name="Jen Wilson" userId="000f367a-3246-491c-88b4-803a33f58a8b" providerId="ADAL" clId="{CE392E49-F58D-7A41-9576-D41C0525D7E4}" dt="2024-07-15T21:27:59.899" v="1367"/>
          <ac:spMkLst>
            <pc:docMk/>
            <pc:sldMk cId="1853269777" sldId="1600"/>
            <ac:spMk id="18" creationId="{883C47CD-280E-3FE0-7998-409F90E0B224}"/>
          </ac:spMkLst>
        </pc:spChg>
        <pc:spChg chg="add del mod ord">
          <ac:chgData name="Jen Wilson" userId="000f367a-3246-491c-88b4-803a33f58a8b" providerId="ADAL" clId="{CE392E49-F58D-7A41-9576-D41C0525D7E4}" dt="2024-06-17T16:55:32.836" v="309" actId="478"/>
          <ac:spMkLst>
            <pc:docMk/>
            <pc:sldMk cId="1853269777" sldId="1600"/>
            <ac:spMk id="19" creationId="{0E798106-AA3D-EA52-BCE5-E0F09841DAD6}"/>
          </ac:spMkLst>
        </pc:spChg>
        <pc:spChg chg="mod">
          <ac:chgData name="Jen Wilson" userId="000f367a-3246-491c-88b4-803a33f58a8b" providerId="ADAL" clId="{CE392E49-F58D-7A41-9576-D41C0525D7E4}" dt="2024-07-15T21:28:01.973" v="1368"/>
          <ac:spMkLst>
            <pc:docMk/>
            <pc:sldMk cId="1853269777" sldId="1600"/>
            <ac:spMk id="19" creationId="{603DC3D7-7BEB-F5E6-85D9-ABA6658C0E7A}"/>
          </ac:spMkLst>
        </pc:spChg>
        <pc:spChg chg="add mod ord">
          <ac:chgData name="Jen Wilson" userId="000f367a-3246-491c-88b4-803a33f58a8b" providerId="ADAL" clId="{CE392E49-F58D-7A41-9576-D41C0525D7E4}" dt="2024-06-17T16:55:25.436" v="306" actId="139"/>
          <ac:spMkLst>
            <pc:docMk/>
            <pc:sldMk cId="1853269777" sldId="1600"/>
            <ac:spMk id="20" creationId="{9CDF0317-34E0-EFC2-04DD-7FA538579B39}"/>
          </ac:spMkLst>
        </pc:spChg>
        <pc:spChg chg="add mod ord">
          <ac:chgData name="Jen Wilson" userId="000f367a-3246-491c-88b4-803a33f58a8b" providerId="ADAL" clId="{CE392E49-F58D-7A41-9576-D41C0525D7E4}" dt="2024-06-17T16:55:30.456" v="308" actId="20577"/>
          <ac:spMkLst>
            <pc:docMk/>
            <pc:sldMk cId="1853269777" sldId="1600"/>
            <ac:spMk id="21" creationId="{4DC19D0B-7F93-BA08-946A-279401ED4BD2}"/>
          </ac:spMkLst>
        </pc:spChg>
        <pc:spChg chg="mod">
          <ac:chgData name="Jen Wilson" userId="000f367a-3246-491c-88b4-803a33f58a8b" providerId="ADAL" clId="{CE392E49-F58D-7A41-9576-D41C0525D7E4}" dt="2024-07-15T21:28:04.793" v="1369"/>
          <ac:spMkLst>
            <pc:docMk/>
            <pc:sldMk cId="1853269777" sldId="1600"/>
            <ac:spMk id="21" creationId="{DAB311A3-6B3A-18DB-AA68-0E6BE0DBD108}"/>
          </ac:spMkLst>
        </pc:spChg>
        <pc:spChg chg="mod">
          <ac:chgData name="Jen Wilson" userId="000f367a-3246-491c-88b4-803a33f58a8b" providerId="ADAL" clId="{CE392E49-F58D-7A41-9576-D41C0525D7E4}" dt="2024-07-15T21:28:07.520" v="1370"/>
          <ac:spMkLst>
            <pc:docMk/>
            <pc:sldMk cId="1853269777" sldId="1600"/>
            <ac:spMk id="22" creationId="{7021672F-62F5-F726-C9D4-75F46B0CCC3C}"/>
          </ac:spMkLst>
        </pc:spChg>
        <pc:spChg chg="mod">
          <ac:chgData name="Jen Wilson" userId="000f367a-3246-491c-88b4-803a33f58a8b" providerId="ADAL" clId="{CE392E49-F58D-7A41-9576-D41C0525D7E4}" dt="2024-07-15T21:27:56.649" v="1366"/>
          <ac:spMkLst>
            <pc:docMk/>
            <pc:sldMk cId="1853269777" sldId="1600"/>
            <ac:spMk id="23" creationId="{A0D3F8B1-7A12-68F6-1567-0C110D0EEB32}"/>
          </ac:spMkLst>
        </pc:spChg>
        <pc:spChg chg="mod">
          <ac:chgData name="Jen Wilson" userId="000f367a-3246-491c-88b4-803a33f58a8b" providerId="ADAL" clId="{CE392E49-F58D-7A41-9576-D41C0525D7E4}" dt="2024-07-15T21:28:25.914" v="1375" actId="207"/>
          <ac:spMkLst>
            <pc:docMk/>
            <pc:sldMk cId="1853269777" sldId="1600"/>
            <ac:spMk id="24" creationId="{388D442A-F7DB-550D-5524-2708E2B49058}"/>
          </ac:spMkLst>
        </pc:spChg>
        <pc:spChg chg="mod">
          <ac:chgData name="Jen Wilson" userId="000f367a-3246-491c-88b4-803a33f58a8b" providerId="ADAL" clId="{CE392E49-F58D-7A41-9576-D41C0525D7E4}" dt="2024-07-15T21:28:33.953" v="1376" actId="207"/>
          <ac:spMkLst>
            <pc:docMk/>
            <pc:sldMk cId="1853269777" sldId="1600"/>
            <ac:spMk id="25" creationId="{0171E1BB-4DE7-8229-C8B8-E41422EC0A43}"/>
          </ac:spMkLst>
        </pc:spChg>
        <pc:spChg chg="mod">
          <ac:chgData name="Jen Wilson" userId="000f367a-3246-491c-88b4-803a33f58a8b" providerId="ADAL" clId="{CE392E49-F58D-7A41-9576-D41C0525D7E4}" dt="2024-07-15T21:28:39.477" v="1377" actId="207"/>
          <ac:spMkLst>
            <pc:docMk/>
            <pc:sldMk cId="1853269777" sldId="1600"/>
            <ac:spMk id="26" creationId="{19EA7286-AB9F-38D7-15C0-A108E4ADA8C3}"/>
          </ac:spMkLst>
        </pc:spChg>
        <pc:grpChg chg="add mod">
          <ac:chgData name="Jen Wilson" userId="000f367a-3246-491c-88b4-803a33f58a8b" providerId="ADAL" clId="{CE392E49-F58D-7A41-9576-D41C0525D7E4}" dt="2024-07-15T21:27:54.523" v="1365"/>
          <ac:grpSpMkLst>
            <pc:docMk/>
            <pc:sldMk cId="1853269777" sldId="1600"/>
            <ac:grpSpMk id="7" creationId="{CC9B6A8B-DD13-E46D-B814-8BD7CF2A7545}"/>
          </ac:grpSpMkLst>
        </pc:grpChg>
        <pc:picChg chg="add mod modCrop">
          <ac:chgData name="Jen Wilson" userId="000f367a-3246-491c-88b4-803a33f58a8b" providerId="ADAL" clId="{CE392E49-F58D-7A41-9576-D41C0525D7E4}" dt="2024-07-15T21:27:41.888" v="1362" actId="167"/>
          <ac:picMkLst>
            <pc:docMk/>
            <pc:sldMk cId="1853269777" sldId="1600"/>
            <ac:picMk id="3" creationId="{5ED019A1-DA7E-748E-7079-5322B146F5A6}"/>
          </ac:picMkLst>
        </pc:picChg>
        <pc:picChg chg="del mod">
          <ac:chgData name="Jen Wilson" userId="000f367a-3246-491c-88b4-803a33f58a8b" providerId="ADAL" clId="{CE392E49-F58D-7A41-9576-D41C0525D7E4}" dt="2024-07-15T21:26:28.885" v="1306" actId="478"/>
          <ac:picMkLst>
            <pc:docMk/>
            <pc:sldMk cId="1853269777" sldId="1600"/>
            <ac:picMk id="5" creationId="{D9007611-1F0E-5BD4-3272-2FF57893ED24}"/>
          </ac:picMkLst>
        </pc:picChg>
        <pc:picChg chg="add del mod">
          <ac:chgData name="Jen Wilson" userId="000f367a-3246-491c-88b4-803a33f58a8b" providerId="ADAL" clId="{CE392E49-F58D-7A41-9576-D41C0525D7E4}" dt="2024-07-15T21:27:42.740" v="1363" actId="478"/>
          <ac:picMkLst>
            <pc:docMk/>
            <pc:sldMk cId="1853269777" sldId="1600"/>
            <ac:picMk id="6" creationId="{A6E975C5-A69C-FE23-751D-E99A271C5C9D}"/>
          </ac:picMkLst>
        </pc:picChg>
        <pc:extLst>
          <p:ext xmlns:p="http://schemas.openxmlformats.org/presentationml/2006/main" uri="{D6D511B9-2390-475A-947B-AFAB55BFBCF1}">
            <pc226:cmChg xmlns:pc226="http://schemas.microsoft.com/office/powerpoint/2022/06/main/command" chg="add del">
              <pc226:chgData name="Jen Wilson" userId="000f367a-3246-491c-88b4-803a33f58a8b" providerId="ADAL" clId="{CE392E49-F58D-7A41-9576-D41C0525D7E4}" dt="2024-07-15T21:26:50.354" v="1313"/>
              <pc2:cmMkLst xmlns:pc2="http://schemas.microsoft.com/office/powerpoint/2019/9/main/command">
                <pc:docMk/>
                <pc:sldMk cId="1853269777" sldId="1600"/>
                <pc2:cmMk id="{58736552-BDE0-FD42-91CF-6A06DC3C274E}"/>
              </pc2:cmMkLst>
            </pc226:cmChg>
            <pc226:cmChg xmlns:pc226="http://schemas.microsoft.com/office/powerpoint/2022/06/main/command" chg="add del">
              <pc226:chgData name="Jen Wilson" userId="000f367a-3246-491c-88b4-803a33f58a8b" providerId="ADAL" clId="{CE392E49-F58D-7A41-9576-D41C0525D7E4}" dt="2024-06-17T16:56:12.856" v="315"/>
              <pc2:cmMkLst xmlns:pc2="http://schemas.microsoft.com/office/powerpoint/2019/9/main/command">
                <pc:docMk/>
                <pc:sldMk cId="1853269777" sldId="1600"/>
                <pc2:cmMk id="{4E11328A-7782-E845-B8BA-263B9A8D0C94}"/>
              </pc2:cmMkLst>
            </pc226:cmChg>
            <pc226:cmChg xmlns:pc226="http://schemas.microsoft.com/office/powerpoint/2022/06/main/command" chg="del mod">
              <pc226:chgData name="Jen Wilson" userId="000f367a-3246-491c-88b4-803a33f58a8b" providerId="ADAL" clId="{CE392E49-F58D-7A41-9576-D41C0525D7E4}" dt="2024-06-17T16:55:59.029" v="311"/>
              <pc2:cmMkLst xmlns:pc2="http://schemas.microsoft.com/office/powerpoint/2019/9/main/command">
                <pc:docMk/>
                <pc:sldMk cId="1853269777" sldId="1600"/>
                <pc2:cmMk id="{5BF3D2F8-9008-42D2-ADA4-158EA38DE231}"/>
              </pc2:cmMkLst>
            </pc226:cmChg>
            <pc226:cmChg xmlns:pc226="http://schemas.microsoft.com/office/powerpoint/2022/06/main/command" chg="del">
              <pc226:chgData name="Jen Wilson" userId="000f367a-3246-491c-88b4-803a33f58a8b" providerId="ADAL" clId="{CE392E49-F58D-7A41-9576-D41C0525D7E4}" dt="2024-06-17T16:56:00.405" v="312"/>
              <pc2:cmMkLst xmlns:pc2="http://schemas.microsoft.com/office/powerpoint/2019/9/main/command">
                <pc:docMk/>
                <pc:sldMk cId="1853269777" sldId="1600"/>
                <pc2:cmMk id="{9C451BFE-0A91-4F6E-A636-378EDF74A8A1}"/>
              </pc2:cmMkLst>
            </pc226:cmChg>
          </p:ext>
        </pc:extLst>
      </pc:sldChg>
      <pc:sldChg chg="addSp delSp modSp mod modClrScheme chgLayout">
        <pc:chgData name="Jen Wilson" userId="000f367a-3246-491c-88b4-803a33f58a8b" providerId="ADAL" clId="{CE392E49-F58D-7A41-9576-D41C0525D7E4}" dt="2024-07-15T21:02:29.398" v="1056" actId="478"/>
        <pc:sldMkLst>
          <pc:docMk/>
          <pc:sldMk cId="609093822" sldId="1602"/>
        </pc:sldMkLst>
        <pc:spChg chg="del mod ord">
          <ac:chgData name="Jen Wilson" userId="000f367a-3246-491c-88b4-803a33f58a8b" providerId="ADAL" clId="{CE392E49-F58D-7A41-9576-D41C0525D7E4}" dt="2024-06-20T21:48:34.406" v="508" actId="478"/>
          <ac:spMkLst>
            <pc:docMk/>
            <pc:sldMk cId="609093822" sldId="1602"/>
            <ac:spMk id="2" creationId="{6CFE163D-18A3-A6A6-A509-93798B82E26E}"/>
          </ac:spMkLst>
        </pc:spChg>
        <pc:spChg chg="add del mod">
          <ac:chgData name="Jen Wilson" userId="000f367a-3246-491c-88b4-803a33f58a8b" providerId="ADAL" clId="{CE392E49-F58D-7A41-9576-D41C0525D7E4}" dt="2024-07-15T19:06:55.153" v="748" actId="6264"/>
          <ac:spMkLst>
            <pc:docMk/>
            <pc:sldMk cId="609093822" sldId="1602"/>
            <ac:spMk id="2" creationId="{FB33DA8A-2D66-3705-DC89-7A371FCDD61B}"/>
          </ac:spMkLst>
        </pc:spChg>
        <pc:spChg chg="add del mod ord">
          <ac:chgData name="Jen Wilson" userId="000f367a-3246-491c-88b4-803a33f58a8b" providerId="ADAL" clId="{CE392E49-F58D-7A41-9576-D41C0525D7E4}" dt="2024-06-17T16:42:21.407" v="39" actId="6264"/>
          <ac:spMkLst>
            <pc:docMk/>
            <pc:sldMk cId="609093822" sldId="1602"/>
            <ac:spMk id="3" creationId="{080AB816-C943-1318-16BE-A3B9A7F40016}"/>
          </ac:spMkLst>
        </pc:spChg>
        <pc:spChg chg="add del mod">
          <ac:chgData name="Jen Wilson" userId="000f367a-3246-491c-88b4-803a33f58a8b" providerId="ADAL" clId="{CE392E49-F58D-7A41-9576-D41C0525D7E4}" dt="2024-07-15T19:06:55.153" v="748" actId="6264"/>
          <ac:spMkLst>
            <pc:docMk/>
            <pc:sldMk cId="609093822" sldId="1602"/>
            <ac:spMk id="3" creationId="{0941F3EC-A866-7860-1536-8494570C13F7}"/>
          </ac:spMkLst>
        </pc:spChg>
        <pc:spChg chg="add del mod ord">
          <ac:chgData name="Jen Wilson" userId="000f367a-3246-491c-88b4-803a33f58a8b" providerId="ADAL" clId="{CE392E49-F58D-7A41-9576-D41C0525D7E4}" dt="2024-07-15T19:53:58.416" v="973" actId="478"/>
          <ac:spMkLst>
            <pc:docMk/>
            <pc:sldMk cId="609093822" sldId="1602"/>
            <ac:spMk id="4" creationId="{2253F95D-A0DB-8876-EA3A-F56775B06F0A}"/>
          </ac:spMkLst>
        </pc:spChg>
        <pc:spChg chg="add del mod ord">
          <ac:chgData name="Jen Wilson" userId="000f367a-3246-491c-88b4-803a33f58a8b" providerId="ADAL" clId="{CE392E49-F58D-7A41-9576-D41C0525D7E4}" dt="2024-06-17T16:42:21.407" v="39" actId="6264"/>
          <ac:spMkLst>
            <pc:docMk/>
            <pc:sldMk cId="609093822" sldId="1602"/>
            <ac:spMk id="4" creationId="{5CBD158E-0A71-642E-F881-121CE6408850}"/>
          </ac:spMkLst>
        </pc:spChg>
        <pc:spChg chg="del">
          <ac:chgData name="Jen Wilson" userId="000f367a-3246-491c-88b4-803a33f58a8b" providerId="ADAL" clId="{CE392E49-F58D-7A41-9576-D41C0525D7E4}" dt="2024-07-15T19:46:18.599" v="875" actId="478"/>
          <ac:spMkLst>
            <pc:docMk/>
            <pc:sldMk cId="609093822" sldId="1602"/>
            <ac:spMk id="5" creationId="{2404F92E-005C-D976-9F22-B342EE224BF1}"/>
          </ac:spMkLst>
        </pc:spChg>
        <pc:spChg chg="del">
          <ac:chgData name="Jen Wilson" userId="000f367a-3246-491c-88b4-803a33f58a8b" providerId="ADAL" clId="{CE392E49-F58D-7A41-9576-D41C0525D7E4}" dt="2024-07-15T19:46:18.235" v="874" actId="478"/>
          <ac:spMkLst>
            <pc:docMk/>
            <pc:sldMk cId="609093822" sldId="1602"/>
            <ac:spMk id="6" creationId="{15C4152E-8F5E-F11F-5ECC-C6C56EF9D7E9}"/>
          </ac:spMkLst>
        </pc:spChg>
        <pc:spChg chg="del">
          <ac:chgData name="Jen Wilson" userId="000f367a-3246-491c-88b4-803a33f58a8b" providerId="ADAL" clId="{CE392E49-F58D-7A41-9576-D41C0525D7E4}" dt="2024-07-15T19:46:17.816" v="873" actId="478"/>
          <ac:spMkLst>
            <pc:docMk/>
            <pc:sldMk cId="609093822" sldId="1602"/>
            <ac:spMk id="7" creationId="{70D3F138-9C1A-D25A-A2FC-5DE69E6E224C}"/>
          </ac:spMkLst>
        </pc:spChg>
        <pc:spChg chg="del">
          <ac:chgData name="Jen Wilson" userId="000f367a-3246-491c-88b4-803a33f58a8b" providerId="ADAL" clId="{CE392E49-F58D-7A41-9576-D41C0525D7E4}" dt="2024-07-15T19:46:17.459" v="872" actId="478"/>
          <ac:spMkLst>
            <pc:docMk/>
            <pc:sldMk cId="609093822" sldId="1602"/>
            <ac:spMk id="8" creationId="{73038062-2920-0E11-D038-E7CAF967EACC}"/>
          </ac:spMkLst>
        </pc:spChg>
        <pc:spChg chg="del mod">
          <ac:chgData name="Jen Wilson" userId="000f367a-3246-491c-88b4-803a33f58a8b" providerId="ADAL" clId="{CE392E49-F58D-7A41-9576-D41C0525D7E4}" dt="2024-07-15T19:46:55.529" v="887" actId="478"/>
          <ac:spMkLst>
            <pc:docMk/>
            <pc:sldMk cId="609093822" sldId="1602"/>
            <ac:spMk id="9" creationId="{A9835F33-F908-14FE-6C30-61FEAFE3D169}"/>
          </ac:spMkLst>
        </pc:spChg>
        <pc:spChg chg="del mod">
          <ac:chgData name="Jen Wilson" userId="000f367a-3246-491c-88b4-803a33f58a8b" providerId="ADAL" clId="{CE392E49-F58D-7A41-9576-D41C0525D7E4}" dt="2024-07-15T19:46:55.529" v="887" actId="478"/>
          <ac:spMkLst>
            <pc:docMk/>
            <pc:sldMk cId="609093822" sldId="1602"/>
            <ac:spMk id="10" creationId="{1BCEB7ED-C3AB-6784-7F3F-43699B02EBCE}"/>
          </ac:spMkLst>
        </pc:spChg>
        <pc:spChg chg="del mod">
          <ac:chgData name="Jen Wilson" userId="000f367a-3246-491c-88b4-803a33f58a8b" providerId="ADAL" clId="{CE392E49-F58D-7A41-9576-D41C0525D7E4}" dt="2024-07-15T19:46:55.529" v="887" actId="478"/>
          <ac:spMkLst>
            <pc:docMk/>
            <pc:sldMk cId="609093822" sldId="1602"/>
            <ac:spMk id="11" creationId="{9E5EA027-5774-FBD2-49C3-B97A219047E4}"/>
          </ac:spMkLst>
        </pc:spChg>
        <pc:spChg chg="del mod">
          <ac:chgData name="Jen Wilson" userId="000f367a-3246-491c-88b4-803a33f58a8b" providerId="ADAL" clId="{CE392E49-F58D-7A41-9576-D41C0525D7E4}" dt="2024-07-15T19:46:55.529" v="887" actId="478"/>
          <ac:spMkLst>
            <pc:docMk/>
            <pc:sldMk cId="609093822" sldId="1602"/>
            <ac:spMk id="12" creationId="{4C1D1124-47C8-80D9-9635-1A80E1284D6C}"/>
          </ac:spMkLst>
        </pc:spChg>
        <pc:spChg chg="add del mod ord">
          <ac:chgData name="Jen Wilson" userId="000f367a-3246-491c-88b4-803a33f58a8b" providerId="ADAL" clId="{CE392E49-F58D-7A41-9576-D41C0525D7E4}" dt="2024-07-15T19:06:55.153" v="748" actId="6264"/>
          <ac:spMkLst>
            <pc:docMk/>
            <pc:sldMk cId="609093822" sldId="1602"/>
            <ac:spMk id="14" creationId="{13808B65-2E39-920A-592C-E6FFF946AE26}"/>
          </ac:spMkLst>
        </pc:spChg>
        <pc:spChg chg="add del mod ord">
          <ac:chgData name="Jen Wilson" userId="000f367a-3246-491c-88b4-803a33f58a8b" providerId="ADAL" clId="{CE392E49-F58D-7A41-9576-D41C0525D7E4}" dt="2024-06-17T16:42:21.407" v="39" actId="6264"/>
          <ac:spMkLst>
            <pc:docMk/>
            <pc:sldMk cId="609093822" sldId="1602"/>
            <ac:spMk id="14" creationId="{5FC1E432-D7B9-3F35-3740-DBE7DF18731D}"/>
          </ac:spMkLst>
        </pc:spChg>
        <pc:spChg chg="add del mod">
          <ac:chgData name="Jen Wilson" userId="000f367a-3246-491c-88b4-803a33f58a8b" providerId="ADAL" clId="{CE392E49-F58D-7A41-9576-D41C0525D7E4}" dt="2024-06-20T21:49:22.456" v="528" actId="478"/>
          <ac:spMkLst>
            <pc:docMk/>
            <pc:sldMk cId="609093822" sldId="1602"/>
            <ac:spMk id="15" creationId="{502C0ADB-4ABB-6A7A-1B70-63D8C2208C93}"/>
          </ac:spMkLst>
        </pc:spChg>
        <pc:spChg chg="add del mod ord">
          <ac:chgData name="Jen Wilson" userId="000f367a-3246-491c-88b4-803a33f58a8b" providerId="ADAL" clId="{CE392E49-F58D-7A41-9576-D41C0525D7E4}" dt="2024-07-15T19:06:55.153" v="748" actId="6264"/>
          <ac:spMkLst>
            <pc:docMk/>
            <pc:sldMk cId="609093822" sldId="1602"/>
            <ac:spMk id="15" creationId="{7E7B88E3-F3B6-5D46-AFC3-65D2394AD5AA}"/>
          </ac:spMkLst>
        </pc:spChg>
        <pc:spChg chg="del">
          <ac:chgData name="Jen Wilson" userId="000f367a-3246-491c-88b4-803a33f58a8b" providerId="ADAL" clId="{CE392E49-F58D-7A41-9576-D41C0525D7E4}" dt="2024-06-17T16:42:27.781" v="41" actId="478"/>
          <ac:spMkLst>
            <pc:docMk/>
            <pc:sldMk cId="609093822" sldId="1602"/>
            <ac:spMk id="15" creationId="{8A97EA7A-662A-A100-107A-92B158C3A908}"/>
          </ac:spMkLst>
        </pc:spChg>
        <pc:spChg chg="del mod">
          <ac:chgData name="Jen Wilson" userId="000f367a-3246-491c-88b4-803a33f58a8b" providerId="ADAL" clId="{CE392E49-F58D-7A41-9576-D41C0525D7E4}" dt="2024-07-15T19:46:56.973" v="888" actId="478"/>
          <ac:spMkLst>
            <pc:docMk/>
            <pc:sldMk cId="609093822" sldId="1602"/>
            <ac:spMk id="16" creationId="{EB6DF941-3477-5D0B-B8A5-465D171C420C}"/>
          </ac:spMkLst>
        </pc:spChg>
        <pc:spChg chg="add del mod ord">
          <ac:chgData name="Jen Wilson" userId="000f367a-3246-491c-88b4-803a33f58a8b" providerId="ADAL" clId="{CE392E49-F58D-7A41-9576-D41C0525D7E4}" dt="2024-06-17T16:42:21.407" v="39" actId="6264"/>
          <ac:spMkLst>
            <pc:docMk/>
            <pc:sldMk cId="609093822" sldId="1602"/>
            <ac:spMk id="17" creationId="{4EF6EA5F-7EB8-8910-B71D-F8EB4AE766A4}"/>
          </ac:spMkLst>
        </pc:spChg>
        <pc:spChg chg="add del mod">
          <ac:chgData name="Jen Wilson" userId="000f367a-3246-491c-88b4-803a33f58a8b" providerId="ADAL" clId="{CE392E49-F58D-7A41-9576-D41C0525D7E4}" dt="2024-06-17T16:42:21.407" v="39" actId="6264"/>
          <ac:spMkLst>
            <pc:docMk/>
            <pc:sldMk cId="609093822" sldId="1602"/>
            <ac:spMk id="18" creationId="{A13B94BF-34E5-5562-D4AD-1E42C438A57E}"/>
          </ac:spMkLst>
        </pc:spChg>
        <pc:spChg chg="add del mod ord">
          <ac:chgData name="Jen Wilson" userId="000f367a-3246-491c-88b4-803a33f58a8b" providerId="ADAL" clId="{CE392E49-F58D-7A41-9576-D41C0525D7E4}" dt="2024-06-17T16:42:33.810" v="42" actId="6264"/>
          <ac:spMkLst>
            <pc:docMk/>
            <pc:sldMk cId="609093822" sldId="1602"/>
            <ac:spMk id="19" creationId="{C0D7901B-219C-70AB-CFCD-C8F96F64A29D}"/>
          </ac:spMkLst>
        </pc:spChg>
        <pc:spChg chg="add del mod ord">
          <ac:chgData name="Jen Wilson" userId="000f367a-3246-491c-88b4-803a33f58a8b" providerId="ADAL" clId="{CE392E49-F58D-7A41-9576-D41C0525D7E4}" dt="2024-06-17T16:42:33.810" v="42" actId="6264"/>
          <ac:spMkLst>
            <pc:docMk/>
            <pc:sldMk cId="609093822" sldId="1602"/>
            <ac:spMk id="20" creationId="{219B6415-B468-C15C-67C4-11648EF52D23}"/>
          </ac:spMkLst>
        </pc:spChg>
        <pc:spChg chg="add mod ord">
          <ac:chgData name="Jen Wilson" userId="000f367a-3246-491c-88b4-803a33f58a8b" providerId="ADAL" clId="{CE392E49-F58D-7A41-9576-D41C0525D7E4}" dt="2024-07-15T19:06:55.153" v="748" actId="6264"/>
          <ac:spMkLst>
            <pc:docMk/>
            <pc:sldMk cId="609093822" sldId="1602"/>
            <ac:spMk id="21" creationId="{41396512-A0DE-C6C0-A94D-EB33414E1206}"/>
          </ac:spMkLst>
        </pc:spChg>
        <pc:spChg chg="add del mod ord">
          <ac:chgData name="Jen Wilson" userId="000f367a-3246-491c-88b4-803a33f58a8b" providerId="ADAL" clId="{CE392E49-F58D-7A41-9576-D41C0525D7E4}" dt="2024-06-17T16:42:33.810" v="42" actId="6264"/>
          <ac:spMkLst>
            <pc:docMk/>
            <pc:sldMk cId="609093822" sldId="1602"/>
            <ac:spMk id="22" creationId="{0F90FBC6-E1C5-7120-AE13-9B01A1150BE3}"/>
          </ac:spMkLst>
        </pc:spChg>
        <pc:spChg chg="add del mod">
          <ac:chgData name="Jen Wilson" userId="000f367a-3246-491c-88b4-803a33f58a8b" providerId="ADAL" clId="{CE392E49-F58D-7A41-9576-D41C0525D7E4}" dt="2024-06-17T16:42:33.810" v="42" actId="6264"/>
          <ac:spMkLst>
            <pc:docMk/>
            <pc:sldMk cId="609093822" sldId="1602"/>
            <ac:spMk id="23" creationId="{0D92E9AF-C7C2-29DF-4B85-B87BC9E0FA76}"/>
          </ac:spMkLst>
        </pc:spChg>
        <pc:spChg chg="add del mod">
          <ac:chgData name="Jen Wilson" userId="000f367a-3246-491c-88b4-803a33f58a8b" providerId="ADAL" clId="{CE392E49-F58D-7A41-9576-D41C0525D7E4}" dt="2024-06-17T16:42:33.810" v="42" actId="6264"/>
          <ac:spMkLst>
            <pc:docMk/>
            <pc:sldMk cId="609093822" sldId="1602"/>
            <ac:spMk id="24" creationId="{130D1D71-DE30-57A6-583F-CFB9033C2584}"/>
          </ac:spMkLst>
        </pc:spChg>
        <pc:spChg chg="mod">
          <ac:chgData name="Jen Wilson" userId="000f367a-3246-491c-88b4-803a33f58a8b" providerId="ADAL" clId="{CE392E49-F58D-7A41-9576-D41C0525D7E4}" dt="2024-07-15T19:47:03.002" v="889" actId="207"/>
          <ac:spMkLst>
            <pc:docMk/>
            <pc:sldMk cId="609093822" sldId="1602"/>
            <ac:spMk id="24" creationId="{A093C54A-C7FC-4A8E-3288-EE5D2A662F66}"/>
          </ac:spMkLst>
        </pc:spChg>
        <pc:spChg chg="add del mod ord">
          <ac:chgData name="Jen Wilson" userId="000f367a-3246-491c-88b4-803a33f58a8b" providerId="ADAL" clId="{CE392E49-F58D-7A41-9576-D41C0525D7E4}" dt="2024-06-17T16:42:41.842" v="43" actId="700"/>
          <ac:spMkLst>
            <pc:docMk/>
            <pc:sldMk cId="609093822" sldId="1602"/>
            <ac:spMk id="25" creationId="{9F3D6178-033E-C454-F219-880D8FE63B33}"/>
          </ac:spMkLst>
        </pc:spChg>
        <pc:spChg chg="mod">
          <ac:chgData name="Jen Wilson" userId="000f367a-3246-491c-88b4-803a33f58a8b" providerId="ADAL" clId="{CE392E49-F58D-7A41-9576-D41C0525D7E4}" dt="2024-07-15T19:46:45.008" v="883"/>
          <ac:spMkLst>
            <pc:docMk/>
            <pc:sldMk cId="609093822" sldId="1602"/>
            <ac:spMk id="25" creationId="{EF8B5BFF-76DC-9F51-6D9F-CC829650D886}"/>
          </ac:spMkLst>
        </pc:spChg>
        <pc:spChg chg="add del mod ord">
          <ac:chgData name="Jen Wilson" userId="000f367a-3246-491c-88b4-803a33f58a8b" providerId="ADAL" clId="{CE392E49-F58D-7A41-9576-D41C0525D7E4}" dt="2024-06-17T16:42:41.842" v="43" actId="700"/>
          <ac:spMkLst>
            <pc:docMk/>
            <pc:sldMk cId="609093822" sldId="1602"/>
            <ac:spMk id="26" creationId="{27D75F5F-786E-D88A-DA7B-0C9460658703}"/>
          </ac:spMkLst>
        </pc:spChg>
        <pc:spChg chg="mod">
          <ac:chgData name="Jen Wilson" userId="000f367a-3246-491c-88b4-803a33f58a8b" providerId="ADAL" clId="{CE392E49-F58D-7A41-9576-D41C0525D7E4}" dt="2024-07-15T19:46:47.218" v="884"/>
          <ac:spMkLst>
            <pc:docMk/>
            <pc:sldMk cId="609093822" sldId="1602"/>
            <ac:spMk id="26" creationId="{C212C57F-8AE7-7D69-3E66-AF08DFABD846}"/>
          </ac:spMkLst>
        </pc:spChg>
        <pc:spChg chg="mod">
          <ac:chgData name="Jen Wilson" userId="000f367a-3246-491c-88b4-803a33f58a8b" providerId="ADAL" clId="{CE392E49-F58D-7A41-9576-D41C0525D7E4}" dt="2024-07-15T19:46:49.491" v="885"/>
          <ac:spMkLst>
            <pc:docMk/>
            <pc:sldMk cId="609093822" sldId="1602"/>
            <ac:spMk id="27" creationId="{55FF36A9-C2A0-9E27-E9FD-07AF95793755}"/>
          </ac:spMkLst>
        </pc:spChg>
        <pc:spChg chg="add del mod ord">
          <ac:chgData name="Jen Wilson" userId="000f367a-3246-491c-88b4-803a33f58a8b" providerId="ADAL" clId="{CE392E49-F58D-7A41-9576-D41C0525D7E4}" dt="2024-06-17T16:42:41.842" v="43" actId="700"/>
          <ac:spMkLst>
            <pc:docMk/>
            <pc:sldMk cId="609093822" sldId="1602"/>
            <ac:spMk id="27" creationId="{F2AF4407-0B41-2DF9-BAA5-E8FF9C6E11CD}"/>
          </ac:spMkLst>
        </pc:spChg>
        <pc:spChg chg="add del mod ord">
          <ac:chgData name="Jen Wilson" userId="000f367a-3246-491c-88b4-803a33f58a8b" providerId="ADAL" clId="{CE392E49-F58D-7A41-9576-D41C0525D7E4}" dt="2024-06-18T19:51:50.321" v="409" actId="478"/>
          <ac:spMkLst>
            <pc:docMk/>
            <pc:sldMk cId="609093822" sldId="1602"/>
            <ac:spMk id="28" creationId="{87110C5D-BDA1-D6CD-9792-31A03CB21CCB}"/>
          </ac:spMkLst>
        </pc:spChg>
        <pc:spChg chg="mod">
          <ac:chgData name="Jen Wilson" userId="000f367a-3246-491c-88b4-803a33f58a8b" providerId="ADAL" clId="{CE392E49-F58D-7A41-9576-D41C0525D7E4}" dt="2024-07-15T19:46:52.829" v="886"/>
          <ac:spMkLst>
            <pc:docMk/>
            <pc:sldMk cId="609093822" sldId="1602"/>
            <ac:spMk id="28" creationId="{C3D43EC1-8064-E6B4-596F-2ACA736B40E4}"/>
          </ac:spMkLst>
        </pc:spChg>
        <pc:spChg chg="add del mod ord">
          <ac:chgData name="Jen Wilson" userId="000f367a-3246-491c-88b4-803a33f58a8b" providerId="ADAL" clId="{CE392E49-F58D-7A41-9576-D41C0525D7E4}" dt="2024-06-20T21:48:32.209" v="507" actId="478"/>
          <ac:spMkLst>
            <pc:docMk/>
            <pc:sldMk cId="609093822" sldId="1602"/>
            <ac:spMk id="29" creationId="{5258629E-AD2C-119B-7212-CD6FF792C1BE}"/>
          </ac:spMkLst>
        </pc:spChg>
        <pc:spChg chg="mod">
          <ac:chgData name="Jen Wilson" userId="000f367a-3246-491c-88b4-803a33f58a8b" providerId="ADAL" clId="{CE392E49-F58D-7A41-9576-D41C0525D7E4}" dt="2024-07-15T19:47:44.585" v="900" actId="1036"/>
          <ac:spMkLst>
            <pc:docMk/>
            <pc:sldMk cId="609093822" sldId="1602"/>
            <ac:spMk id="29" creationId="{A30CE51C-30A2-52BC-6064-C75B369E7491}"/>
          </ac:spMkLst>
        </pc:spChg>
        <pc:spChg chg="add del mod ord">
          <ac:chgData name="Jen Wilson" userId="000f367a-3246-491c-88b4-803a33f58a8b" providerId="ADAL" clId="{CE392E49-F58D-7A41-9576-D41C0525D7E4}" dt="2024-06-20T21:49:21.216" v="527" actId="478"/>
          <ac:spMkLst>
            <pc:docMk/>
            <pc:sldMk cId="609093822" sldId="1602"/>
            <ac:spMk id="30" creationId="{4A8EEE42-ECC5-6A53-C50B-C947751B3728}"/>
          </ac:spMkLst>
        </pc:spChg>
        <pc:spChg chg="mod">
          <ac:chgData name="Jen Wilson" userId="000f367a-3246-491c-88b4-803a33f58a8b" providerId="ADAL" clId="{CE392E49-F58D-7A41-9576-D41C0525D7E4}" dt="2024-07-15T19:47:12.116" v="890" actId="207"/>
          <ac:spMkLst>
            <pc:docMk/>
            <pc:sldMk cId="609093822" sldId="1602"/>
            <ac:spMk id="30" creationId="{F603A1A3-3CCF-4462-7194-596BA163A096}"/>
          </ac:spMkLst>
        </pc:spChg>
        <pc:spChg chg="mod">
          <ac:chgData name="Jen Wilson" userId="000f367a-3246-491c-88b4-803a33f58a8b" providerId="ADAL" clId="{CE392E49-F58D-7A41-9576-D41C0525D7E4}" dt="2024-07-15T19:47:18.019" v="891" actId="207"/>
          <ac:spMkLst>
            <pc:docMk/>
            <pc:sldMk cId="609093822" sldId="1602"/>
            <ac:spMk id="31" creationId="{4526E043-415C-09D5-1B8B-A360F24E6F29}"/>
          </ac:spMkLst>
        </pc:spChg>
        <pc:spChg chg="mod">
          <ac:chgData name="Jen Wilson" userId="000f367a-3246-491c-88b4-803a33f58a8b" providerId="ADAL" clId="{CE392E49-F58D-7A41-9576-D41C0525D7E4}" dt="2024-07-15T19:47:24.731" v="892" actId="207"/>
          <ac:spMkLst>
            <pc:docMk/>
            <pc:sldMk cId="609093822" sldId="1602"/>
            <ac:spMk id="32" creationId="{8726787D-3EAE-CC05-76FF-40A779AA2751}"/>
          </ac:spMkLst>
        </pc:spChg>
        <pc:spChg chg="add mod">
          <ac:chgData name="Jen Wilson" userId="000f367a-3246-491c-88b4-803a33f58a8b" providerId="ADAL" clId="{CE392E49-F58D-7A41-9576-D41C0525D7E4}" dt="2024-07-15T19:54:05.667" v="977" actId="14100"/>
          <ac:spMkLst>
            <pc:docMk/>
            <pc:sldMk cId="609093822" sldId="1602"/>
            <ac:spMk id="34" creationId="{945783B0-925B-5C5A-2B16-16E3B5B70C5B}"/>
          </ac:spMkLst>
        </pc:spChg>
        <pc:grpChg chg="add mod">
          <ac:chgData name="Jen Wilson" userId="000f367a-3246-491c-88b4-803a33f58a8b" providerId="ADAL" clId="{CE392E49-F58D-7A41-9576-D41C0525D7E4}" dt="2024-07-15T19:46:23.274" v="877"/>
          <ac:grpSpMkLst>
            <pc:docMk/>
            <pc:sldMk cId="609093822" sldId="1602"/>
            <ac:grpSpMk id="23" creationId="{E66EAE92-2DB0-6A44-61B0-9195C1E0691D}"/>
          </ac:grpSpMkLst>
        </pc:grpChg>
        <pc:picChg chg="del">
          <ac:chgData name="Jen Wilson" userId="000f367a-3246-491c-88b4-803a33f58a8b" providerId="ADAL" clId="{CE392E49-F58D-7A41-9576-D41C0525D7E4}" dt="2024-07-15T19:44:27.754" v="786" actId="478"/>
          <ac:picMkLst>
            <pc:docMk/>
            <pc:sldMk cId="609093822" sldId="1602"/>
            <ac:picMk id="13" creationId="{DBB0838B-EE00-AEC4-594A-3284EF47E7EB}"/>
          </ac:picMkLst>
        </pc:picChg>
        <pc:picChg chg="add del mod modCrop">
          <ac:chgData name="Jen Wilson" userId="000f367a-3246-491c-88b4-803a33f58a8b" providerId="ADAL" clId="{CE392E49-F58D-7A41-9576-D41C0525D7E4}" dt="2024-07-15T19:31:30.575" v="785" actId="478"/>
          <ac:picMkLst>
            <pc:docMk/>
            <pc:sldMk cId="609093822" sldId="1602"/>
            <ac:picMk id="18" creationId="{1727A7AA-42E6-4FB8-C7C9-B29B6FBF59C4}"/>
          </ac:picMkLst>
        </pc:picChg>
        <pc:picChg chg="add del mod">
          <ac:chgData name="Jen Wilson" userId="000f367a-3246-491c-88b4-803a33f58a8b" providerId="ADAL" clId="{CE392E49-F58D-7A41-9576-D41C0525D7E4}" dt="2024-07-15T19:46:07.243" v="870" actId="478"/>
          <ac:picMkLst>
            <pc:docMk/>
            <pc:sldMk cId="609093822" sldId="1602"/>
            <ac:picMk id="19" creationId="{E38C001D-594E-3634-DFED-98AF51151306}"/>
          </ac:picMkLst>
        </pc:picChg>
        <pc:picChg chg="add mod modCrop">
          <ac:chgData name="Jen Wilson" userId="000f367a-3246-491c-88b4-803a33f58a8b" providerId="ADAL" clId="{CE392E49-F58D-7A41-9576-D41C0525D7E4}" dt="2024-07-15T21:02:10.224" v="1043" actId="1038"/>
          <ac:picMkLst>
            <pc:docMk/>
            <pc:sldMk cId="609093822" sldId="1602"/>
            <ac:picMk id="22" creationId="{B10FEA56-E51C-088A-8A02-97ED07E1AB2C}"/>
          </ac:picMkLst>
        </pc:picChg>
        <pc:picChg chg="add del mod">
          <ac:chgData name="Jen Wilson" userId="000f367a-3246-491c-88b4-803a33f58a8b" providerId="ADAL" clId="{CE392E49-F58D-7A41-9576-D41C0525D7E4}" dt="2024-07-15T21:02:29.398" v="1056" actId="478"/>
          <ac:picMkLst>
            <pc:docMk/>
            <pc:sldMk cId="609093822" sldId="1602"/>
            <ac:picMk id="35" creationId="{AAEFDDB2-3DAE-FFDF-B895-71AC7415CB25}"/>
          </ac:picMkLst>
        </pc:picChg>
      </pc:sldChg>
      <pc:sldChg chg="addSp delSp modSp del mod chgLayout">
        <pc:chgData name="Jen Wilson" userId="000f367a-3246-491c-88b4-803a33f58a8b" providerId="ADAL" clId="{CE392E49-F58D-7A41-9576-D41C0525D7E4}" dt="2024-06-17T18:07:46.694" v="334" actId="2696"/>
        <pc:sldMkLst>
          <pc:docMk/>
          <pc:sldMk cId="2985749343" sldId="1605"/>
        </pc:sldMkLst>
        <pc:spChg chg="mod ord">
          <ac:chgData name="Jen Wilson" userId="000f367a-3246-491c-88b4-803a33f58a8b" providerId="ADAL" clId="{CE392E49-F58D-7A41-9576-D41C0525D7E4}" dt="2024-06-17T16:53:40.824" v="250" actId="6264"/>
          <ac:spMkLst>
            <pc:docMk/>
            <pc:sldMk cId="2985749343" sldId="1605"/>
            <ac:spMk id="2" creationId="{1D983AF2-019C-D577-D088-1F8DE282B9B3}"/>
          </ac:spMkLst>
        </pc:spChg>
        <pc:spChg chg="del mod ord">
          <ac:chgData name="Jen Wilson" userId="000f367a-3246-491c-88b4-803a33f58a8b" providerId="ADAL" clId="{CE392E49-F58D-7A41-9576-D41C0525D7E4}" dt="2024-06-17T16:53:40.824" v="250" actId="6264"/>
          <ac:spMkLst>
            <pc:docMk/>
            <pc:sldMk cId="2985749343" sldId="1605"/>
            <ac:spMk id="4" creationId="{4A1E2479-1A91-7D80-9A27-6F116B6C951D}"/>
          </ac:spMkLst>
        </pc:spChg>
        <pc:spChg chg="del mod">
          <ac:chgData name="Jen Wilson" userId="000f367a-3246-491c-88b4-803a33f58a8b" providerId="ADAL" clId="{CE392E49-F58D-7A41-9576-D41C0525D7E4}" dt="2024-06-17T16:53:39.483" v="249" actId="478"/>
          <ac:spMkLst>
            <pc:docMk/>
            <pc:sldMk cId="2985749343" sldId="1605"/>
            <ac:spMk id="6" creationId="{93F419F0-18A4-945C-5555-4F94FD3DBC49}"/>
          </ac:spMkLst>
        </pc:spChg>
        <pc:spChg chg="add mod ord">
          <ac:chgData name="Jen Wilson" userId="000f367a-3246-491c-88b4-803a33f58a8b" providerId="ADAL" clId="{CE392E49-F58D-7A41-9576-D41C0525D7E4}" dt="2024-06-17T16:53:40.824" v="250" actId="6264"/>
          <ac:spMkLst>
            <pc:docMk/>
            <pc:sldMk cId="2985749343" sldId="1605"/>
            <ac:spMk id="11" creationId="{A5AE79ED-93F3-1144-E95D-03F353D8AAF2}"/>
          </ac:spMkLst>
        </pc:spChg>
        <pc:spChg chg="add mod ord">
          <ac:chgData name="Jen Wilson" userId="000f367a-3246-491c-88b4-803a33f58a8b" providerId="ADAL" clId="{CE392E49-F58D-7A41-9576-D41C0525D7E4}" dt="2024-06-17T16:53:46.007" v="251" actId="20577"/>
          <ac:spMkLst>
            <pc:docMk/>
            <pc:sldMk cId="2985749343" sldId="1605"/>
            <ac:spMk id="12" creationId="{CE8F1AB2-C024-54C0-8AE4-70D5BDC519D1}"/>
          </ac:spMkLst>
        </pc:spChg>
        <pc:spChg chg="add del mod">
          <ac:chgData name="Jen Wilson" userId="000f367a-3246-491c-88b4-803a33f58a8b" providerId="ADAL" clId="{CE392E49-F58D-7A41-9576-D41C0525D7E4}" dt="2024-06-17T16:53:40.824" v="250" actId="6264"/>
          <ac:spMkLst>
            <pc:docMk/>
            <pc:sldMk cId="2985749343" sldId="1605"/>
            <ac:spMk id="13" creationId="{76B2C42B-563C-FB20-EE85-41E62EC99111}"/>
          </ac:spMkLst>
        </pc:spChg>
        <pc:spChg chg="add del mod">
          <ac:chgData name="Jen Wilson" userId="000f367a-3246-491c-88b4-803a33f58a8b" providerId="ADAL" clId="{CE392E49-F58D-7A41-9576-D41C0525D7E4}" dt="2024-06-17T16:53:40.824" v="250" actId="6264"/>
          <ac:spMkLst>
            <pc:docMk/>
            <pc:sldMk cId="2985749343" sldId="1605"/>
            <ac:spMk id="14" creationId="{07CDD863-CB98-D0D2-ACA5-A6FE938E5F10}"/>
          </ac:spMkLst>
        </pc:spChg>
        <pc:spChg chg="add del mod">
          <ac:chgData name="Jen Wilson" userId="000f367a-3246-491c-88b4-803a33f58a8b" providerId="ADAL" clId="{CE392E49-F58D-7A41-9576-D41C0525D7E4}" dt="2024-06-17T16:53:40.824" v="250" actId="6264"/>
          <ac:spMkLst>
            <pc:docMk/>
            <pc:sldMk cId="2985749343" sldId="1605"/>
            <ac:spMk id="15" creationId="{774369E3-86FF-CACA-B6F5-8392C34199C9}"/>
          </ac:spMkLst>
        </pc:spChg>
        <pc:spChg chg="add del mod">
          <ac:chgData name="Jen Wilson" userId="000f367a-3246-491c-88b4-803a33f58a8b" providerId="ADAL" clId="{CE392E49-F58D-7A41-9576-D41C0525D7E4}" dt="2024-06-17T16:53:40.824" v="250" actId="6264"/>
          <ac:spMkLst>
            <pc:docMk/>
            <pc:sldMk cId="2985749343" sldId="1605"/>
            <ac:spMk id="16" creationId="{22C87768-2C2F-9039-43A1-68ADE2F0C553}"/>
          </ac:spMkLst>
        </pc:spChg>
        <pc:spChg chg="add mod ord">
          <ac:chgData name="Jen Wilson" userId="000f367a-3246-491c-88b4-803a33f58a8b" providerId="ADAL" clId="{CE392E49-F58D-7A41-9576-D41C0525D7E4}" dt="2024-06-17T16:53:40.824" v="250" actId="6264"/>
          <ac:spMkLst>
            <pc:docMk/>
            <pc:sldMk cId="2985749343" sldId="1605"/>
            <ac:spMk id="17" creationId="{6DB4BBC1-09DC-9C39-CEE6-0466B80BD560}"/>
          </ac:spMkLst>
        </pc:spChg>
        <pc:graphicFrameChg chg="mod ord">
          <ac:chgData name="Jen Wilson" userId="000f367a-3246-491c-88b4-803a33f58a8b" providerId="ADAL" clId="{CE392E49-F58D-7A41-9576-D41C0525D7E4}" dt="2024-06-17T16:53:40.824" v="250" actId="6264"/>
          <ac:graphicFrameMkLst>
            <pc:docMk/>
            <pc:sldMk cId="2985749343" sldId="1605"/>
            <ac:graphicFrameMk id="5" creationId="{98BD2F5D-4703-44B1-980D-7D18EE9E6253}"/>
          </ac:graphicFrameMkLst>
        </pc:graphicFrameChg>
      </pc:sldChg>
      <pc:sldChg chg="addSp delSp modSp del mod chgLayout">
        <pc:chgData name="Jen Wilson" userId="000f367a-3246-491c-88b4-803a33f58a8b" providerId="ADAL" clId="{CE392E49-F58D-7A41-9576-D41C0525D7E4}" dt="2024-07-15T21:24:20.884" v="1276" actId="2696"/>
        <pc:sldMkLst>
          <pc:docMk/>
          <pc:sldMk cId="1394051861" sldId="1606"/>
        </pc:sldMkLst>
        <pc:spChg chg="del mod ord">
          <ac:chgData name="Jen Wilson" userId="000f367a-3246-491c-88b4-803a33f58a8b" providerId="ADAL" clId="{CE392E49-F58D-7A41-9576-D41C0525D7E4}" dt="2024-07-15T19:54:55.044" v="995" actId="478"/>
          <ac:spMkLst>
            <pc:docMk/>
            <pc:sldMk cId="1394051861" sldId="1606"/>
            <ac:spMk id="2" creationId="{23B74A34-3BBC-A19D-3C52-50012B8EAAC4}"/>
          </ac:spMkLst>
        </pc:spChg>
        <pc:spChg chg="del mod ord">
          <ac:chgData name="Jen Wilson" userId="000f367a-3246-491c-88b4-803a33f58a8b" providerId="ADAL" clId="{CE392E49-F58D-7A41-9576-D41C0525D7E4}" dt="2024-06-17T16:54:43.882" v="284" actId="6264"/>
          <ac:spMkLst>
            <pc:docMk/>
            <pc:sldMk cId="1394051861" sldId="1606"/>
            <ac:spMk id="4" creationId="{25532CBF-0F30-E907-063D-71252B83C37F}"/>
          </ac:spMkLst>
        </pc:spChg>
        <pc:spChg chg="mod">
          <ac:chgData name="Jen Wilson" userId="000f367a-3246-491c-88b4-803a33f58a8b" providerId="ADAL" clId="{CE392E49-F58D-7A41-9576-D41C0525D7E4}" dt="2024-06-20T21:45:34.395" v="457" actId="207"/>
          <ac:spMkLst>
            <pc:docMk/>
            <pc:sldMk cId="1394051861" sldId="1606"/>
            <ac:spMk id="7" creationId="{21B1B9AA-A9FD-92A5-AC2B-BE163350B980}"/>
          </ac:spMkLst>
        </pc:spChg>
        <pc:spChg chg="mod">
          <ac:chgData name="Jen Wilson" userId="000f367a-3246-491c-88b4-803a33f58a8b" providerId="ADAL" clId="{CE392E49-F58D-7A41-9576-D41C0525D7E4}" dt="2024-06-20T21:45:37.052" v="458" actId="207"/>
          <ac:spMkLst>
            <pc:docMk/>
            <pc:sldMk cId="1394051861" sldId="1606"/>
            <ac:spMk id="8" creationId="{8DEB326A-9C6A-7090-8C72-74CCEB70A189}"/>
          </ac:spMkLst>
        </pc:spChg>
        <pc:spChg chg="add mod">
          <ac:chgData name="Jen Wilson" userId="000f367a-3246-491c-88b4-803a33f58a8b" providerId="ADAL" clId="{CE392E49-F58D-7A41-9576-D41C0525D7E4}" dt="2024-07-15T19:54:55.843" v="996"/>
          <ac:spMkLst>
            <pc:docMk/>
            <pc:sldMk cId="1394051861" sldId="1606"/>
            <ac:spMk id="9" creationId="{97C6AEDE-06E9-78AF-AC44-5CA6B84F2CB7}"/>
          </ac:spMkLst>
        </pc:spChg>
        <pc:spChg chg="add del mod">
          <ac:chgData name="Jen Wilson" userId="000f367a-3246-491c-88b4-803a33f58a8b" providerId="ADAL" clId="{CE392E49-F58D-7A41-9576-D41C0525D7E4}" dt="2024-06-17T16:54:36.310" v="278" actId="6264"/>
          <ac:spMkLst>
            <pc:docMk/>
            <pc:sldMk cId="1394051861" sldId="1606"/>
            <ac:spMk id="9" creationId="{F334F197-3FEB-9782-7242-91D8C28DC889}"/>
          </ac:spMkLst>
        </pc:spChg>
        <pc:spChg chg="add del mod">
          <ac:chgData name="Jen Wilson" userId="000f367a-3246-491c-88b4-803a33f58a8b" providerId="ADAL" clId="{CE392E49-F58D-7A41-9576-D41C0525D7E4}" dt="2024-06-17T16:54:36.310" v="278" actId="6264"/>
          <ac:spMkLst>
            <pc:docMk/>
            <pc:sldMk cId="1394051861" sldId="1606"/>
            <ac:spMk id="10" creationId="{5BF7463D-13AD-A77A-5230-6770F3907BB1}"/>
          </ac:spMkLst>
        </pc:spChg>
        <pc:spChg chg="add del mod">
          <ac:chgData name="Jen Wilson" userId="000f367a-3246-491c-88b4-803a33f58a8b" providerId="ADAL" clId="{CE392E49-F58D-7A41-9576-D41C0525D7E4}" dt="2024-06-17T16:54:36.310" v="278" actId="6264"/>
          <ac:spMkLst>
            <pc:docMk/>
            <pc:sldMk cId="1394051861" sldId="1606"/>
            <ac:spMk id="11" creationId="{14C0821D-25B6-E4DB-5CFC-8BC9938D3F51}"/>
          </ac:spMkLst>
        </pc:spChg>
        <pc:spChg chg="add del mod ord">
          <ac:chgData name="Jen Wilson" userId="000f367a-3246-491c-88b4-803a33f58a8b" providerId="ADAL" clId="{CE392E49-F58D-7A41-9576-D41C0525D7E4}" dt="2024-06-17T16:54:38.587" v="280" actId="6264"/>
          <ac:spMkLst>
            <pc:docMk/>
            <pc:sldMk cId="1394051861" sldId="1606"/>
            <ac:spMk id="12" creationId="{A035098B-FC7D-6322-38C5-A3E5862854D4}"/>
          </ac:spMkLst>
        </pc:spChg>
        <pc:spChg chg="add del mod ord">
          <ac:chgData name="Jen Wilson" userId="000f367a-3246-491c-88b4-803a33f58a8b" providerId="ADAL" clId="{CE392E49-F58D-7A41-9576-D41C0525D7E4}" dt="2024-06-17T16:54:38.587" v="280" actId="6264"/>
          <ac:spMkLst>
            <pc:docMk/>
            <pc:sldMk cId="1394051861" sldId="1606"/>
            <ac:spMk id="13" creationId="{7C0E58DA-00FC-4690-CC5B-5AB6A6401715}"/>
          </ac:spMkLst>
        </pc:spChg>
        <pc:spChg chg="add del mod">
          <ac:chgData name="Jen Wilson" userId="000f367a-3246-491c-88b4-803a33f58a8b" providerId="ADAL" clId="{CE392E49-F58D-7A41-9576-D41C0525D7E4}" dt="2024-06-17T16:54:38.587" v="280" actId="6264"/>
          <ac:spMkLst>
            <pc:docMk/>
            <pc:sldMk cId="1394051861" sldId="1606"/>
            <ac:spMk id="14" creationId="{3DEABC2C-C872-D720-D4AF-EB6A020B8C9A}"/>
          </ac:spMkLst>
        </pc:spChg>
        <pc:spChg chg="del mod">
          <ac:chgData name="Jen Wilson" userId="000f367a-3246-491c-88b4-803a33f58a8b" providerId="ADAL" clId="{CE392E49-F58D-7A41-9576-D41C0525D7E4}" dt="2024-06-17T16:54:47.385" v="288" actId="478"/>
          <ac:spMkLst>
            <pc:docMk/>
            <pc:sldMk cId="1394051861" sldId="1606"/>
            <ac:spMk id="16" creationId="{284E43CC-9007-36BC-E3C1-8889B0CCF223}"/>
          </ac:spMkLst>
        </pc:spChg>
        <pc:spChg chg="add del mod">
          <ac:chgData name="Jen Wilson" userId="000f367a-3246-491c-88b4-803a33f58a8b" providerId="ADAL" clId="{CE392E49-F58D-7A41-9576-D41C0525D7E4}" dt="2024-06-17T16:54:38.587" v="280" actId="6264"/>
          <ac:spMkLst>
            <pc:docMk/>
            <pc:sldMk cId="1394051861" sldId="1606"/>
            <ac:spMk id="17" creationId="{7AB88E8D-4AAB-A28E-71A5-A363DB9DCDD2}"/>
          </ac:spMkLst>
        </pc:spChg>
        <pc:spChg chg="add del mod">
          <ac:chgData name="Jen Wilson" userId="000f367a-3246-491c-88b4-803a33f58a8b" providerId="ADAL" clId="{CE392E49-F58D-7A41-9576-D41C0525D7E4}" dt="2024-06-17T16:54:38.587" v="280" actId="6264"/>
          <ac:spMkLst>
            <pc:docMk/>
            <pc:sldMk cId="1394051861" sldId="1606"/>
            <ac:spMk id="18" creationId="{6C7CA52B-6014-B99E-F587-C9B01DD8AF6A}"/>
          </ac:spMkLst>
        </pc:spChg>
        <pc:spChg chg="add mod ord">
          <ac:chgData name="Jen Wilson" userId="000f367a-3246-491c-88b4-803a33f58a8b" providerId="ADAL" clId="{CE392E49-F58D-7A41-9576-D41C0525D7E4}" dt="2024-06-17T16:54:48.769" v="289" actId="6264"/>
          <ac:spMkLst>
            <pc:docMk/>
            <pc:sldMk cId="1394051861" sldId="1606"/>
            <ac:spMk id="19" creationId="{D9E9297B-8075-D8B7-2325-1CC2FDA8D88B}"/>
          </ac:spMkLst>
        </pc:spChg>
        <pc:spChg chg="add del mod ord">
          <ac:chgData name="Jen Wilson" userId="000f367a-3246-491c-88b4-803a33f58a8b" providerId="ADAL" clId="{CE392E49-F58D-7A41-9576-D41C0525D7E4}" dt="2024-06-17T16:54:43.882" v="284" actId="6264"/>
          <ac:spMkLst>
            <pc:docMk/>
            <pc:sldMk cId="1394051861" sldId="1606"/>
            <ac:spMk id="20" creationId="{716A5180-F994-687E-DF43-109EC1DC87C3}"/>
          </ac:spMkLst>
        </pc:spChg>
        <pc:spChg chg="add del mod">
          <ac:chgData name="Jen Wilson" userId="000f367a-3246-491c-88b4-803a33f58a8b" providerId="ADAL" clId="{CE392E49-F58D-7A41-9576-D41C0525D7E4}" dt="2024-06-17T16:54:43.882" v="284" actId="6264"/>
          <ac:spMkLst>
            <pc:docMk/>
            <pc:sldMk cId="1394051861" sldId="1606"/>
            <ac:spMk id="21" creationId="{7C4AE199-3E48-1703-AF5B-D19EA0677EED}"/>
          </ac:spMkLst>
        </pc:spChg>
        <pc:spChg chg="add del mod">
          <ac:chgData name="Jen Wilson" userId="000f367a-3246-491c-88b4-803a33f58a8b" providerId="ADAL" clId="{CE392E49-F58D-7A41-9576-D41C0525D7E4}" dt="2024-06-17T16:54:43.882" v="284" actId="6264"/>
          <ac:spMkLst>
            <pc:docMk/>
            <pc:sldMk cId="1394051861" sldId="1606"/>
            <ac:spMk id="22" creationId="{41AA458C-44DE-D2CF-276F-4EAC262AF97A}"/>
          </ac:spMkLst>
        </pc:spChg>
        <pc:spChg chg="add del mod">
          <ac:chgData name="Jen Wilson" userId="000f367a-3246-491c-88b4-803a33f58a8b" providerId="ADAL" clId="{CE392E49-F58D-7A41-9576-D41C0525D7E4}" dt="2024-06-17T16:54:43.882" v="284" actId="6264"/>
          <ac:spMkLst>
            <pc:docMk/>
            <pc:sldMk cId="1394051861" sldId="1606"/>
            <ac:spMk id="23" creationId="{DE7A8C2E-F11A-B394-FB62-6B8D20D8C629}"/>
          </ac:spMkLst>
        </pc:spChg>
        <pc:spChg chg="add del mod ord">
          <ac:chgData name="Jen Wilson" userId="000f367a-3246-491c-88b4-803a33f58a8b" providerId="ADAL" clId="{CE392E49-F58D-7A41-9576-D41C0525D7E4}" dt="2024-06-17T16:54:44.421" v="285" actId="6264"/>
          <ac:spMkLst>
            <pc:docMk/>
            <pc:sldMk cId="1394051861" sldId="1606"/>
            <ac:spMk id="24" creationId="{D4570B5F-0711-8760-AA7B-1D5301CA3425}"/>
          </ac:spMkLst>
        </pc:spChg>
        <pc:spChg chg="add del mod ord">
          <ac:chgData name="Jen Wilson" userId="000f367a-3246-491c-88b4-803a33f58a8b" providerId="ADAL" clId="{CE392E49-F58D-7A41-9576-D41C0525D7E4}" dt="2024-06-17T16:54:44.421" v="285" actId="6264"/>
          <ac:spMkLst>
            <pc:docMk/>
            <pc:sldMk cId="1394051861" sldId="1606"/>
            <ac:spMk id="25" creationId="{D8E80A61-B451-F615-462D-07AC8F4D8765}"/>
          </ac:spMkLst>
        </pc:spChg>
        <pc:spChg chg="add del mod">
          <ac:chgData name="Jen Wilson" userId="000f367a-3246-491c-88b4-803a33f58a8b" providerId="ADAL" clId="{CE392E49-F58D-7A41-9576-D41C0525D7E4}" dt="2024-06-17T16:54:44.421" v="285" actId="6264"/>
          <ac:spMkLst>
            <pc:docMk/>
            <pc:sldMk cId="1394051861" sldId="1606"/>
            <ac:spMk id="26" creationId="{94949144-D04C-3BC0-3987-20BD59376755}"/>
          </ac:spMkLst>
        </pc:spChg>
        <pc:spChg chg="add del mod">
          <ac:chgData name="Jen Wilson" userId="000f367a-3246-491c-88b4-803a33f58a8b" providerId="ADAL" clId="{CE392E49-F58D-7A41-9576-D41C0525D7E4}" dt="2024-06-17T16:54:44.421" v="285" actId="6264"/>
          <ac:spMkLst>
            <pc:docMk/>
            <pc:sldMk cId="1394051861" sldId="1606"/>
            <ac:spMk id="27" creationId="{BD047420-56CD-2AEA-13BD-D02484D69A6D}"/>
          </ac:spMkLst>
        </pc:spChg>
        <pc:spChg chg="add del mod">
          <ac:chgData name="Jen Wilson" userId="000f367a-3246-491c-88b4-803a33f58a8b" providerId="ADAL" clId="{CE392E49-F58D-7A41-9576-D41C0525D7E4}" dt="2024-06-17T16:54:44.421" v="285" actId="6264"/>
          <ac:spMkLst>
            <pc:docMk/>
            <pc:sldMk cId="1394051861" sldId="1606"/>
            <ac:spMk id="28" creationId="{0B68CCF9-8B3B-89BE-5EEA-B6A1ED0EDE48}"/>
          </ac:spMkLst>
        </pc:spChg>
        <pc:spChg chg="add del mod ord">
          <ac:chgData name="Jen Wilson" userId="000f367a-3246-491c-88b4-803a33f58a8b" providerId="ADAL" clId="{CE392E49-F58D-7A41-9576-D41C0525D7E4}" dt="2024-06-17T16:54:48.769" v="289" actId="6264"/>
          <ac:spMkLst>
            <pc:docMk/>
            <pc:sldMk cId="1394051861" sldId="1606"/>
            <ac:spMk id="29" creationId="{BB9B8002-AE7E-0F74-7B6C-E8785D352C8A}"/>
          </ac:spMkLst>
        </pc:spChg>
        <pc:spChg chg="add mod ord">
          <ac:chgData name="Jen Wilson" userId="000f367a-3246-491c-88b4-803a33f58a8b" providerId="ADAL" clId="{CE392E49-F58D-7A41-9576-D41C0525D7E4}" dt="2024-06-17T16:54:48.769" v="289" actId="6264"/>
          <ac:spMkLst>
            <pc:docMk/>
            <pc:sldMk cId="1394051861" sldId="1606"/>
            <ac:spMk id="30" creationId="{E6432370-8D64-2886-5087-2B94D594F4D4}"/>
          </ac:spMkLst>
        </pc:spChg>
        <pc:spChg chg="add del mod">
          <ac:chgData name="Jen Wilson" userId="000f367a-3246-491c-88b4-803a33f58a8b" providerId="ADAL" clId="{CE392E49-F58D-7A41-9576-D41C0525D7E4}" dt="2024-06-17T16:54:48.769" v="289" actId="6264"/>
          <ac:spMkLst>
            <pc:docMk/>
            <pc:sldMk cId="1394051861" sldId="1606"/>
            <ac:spMk id="31" creationId="{07961B99-F1DA-EA1E-19E6-D2238687E8F6}"/>
          </ac:spMkLst>
        </pc:spChg>
        <pc:spChg chg="add del mod">
          <ac:chgData name="Jen Wilson" userId="000f367a-3246-491c-88b4-803a33f58a8b" providerId="ADAL" clId="{CE392E49-F58D-7A41-9576-D41C0525D7E4}" dt="2024-06-17T16:54:48.769" v="289" actId="6264"/>
          <ac:spMkLst>
            <pc:docMk/>
            <pc:sldMk cId="1394051861" sldId="1606"/>
            <ac:spMk id="32" creationId="{4B37F016-52AE-638F-D7BD-CF029A10A2B4}"/>
          </ac:spMkLst>
        </pc:spChg>
        <pc:spChg chg="add del mod">
          <ac:chgData name="Jen Wilson" userId="000f367a-3246-491c-88b4-803a33f58a8b" providerId="ADAL" clId="{CE392E49-F58D-7A41-9576-D41C0525D7E4}" dt="2024-06-17T16:54:48.769" v="289" actId="6264"/>
          <ac:spMkLst>
            <pc:docMk/>
            <pc:sldMk cId="1394051861" sldId="1606"/>
            <ac:spMk id="33" creationId="{40FD3B72-02F5-5779-E203-C4AD02E98B59}"/>
          </ac:spMkLst>
        </pc:spChg>
        <pc:spChg chg="add del mod">
          <ac:chgData name="Jen Wilson" userId="000f367a-3246-491c-88b4-803a33f58a8b" providerId="ADAL" clId="{CE392E49-F58D-7A41-9576-D41C0525D7E4}" dt="2024-06-17T16:54:48.769" v="289" actId="6264"/>
          <ac:spMkLst>
            <pc:docMk/>
            <pc:sldMk cId="1394051861" sldId="1606"/>
            <ac:spMk id="34" creationId="{3D0EF05F-3F6B-0557-DE0F-443F25F2330D}"/>
          </ac:spMkLst>
        </pc:spChg>
        <pc:spChg chg="add del mod ord">
          <ac:chgData name="Jen Wilson" userId="000f367a-3246-491c-88b4-803a33f58a8b" providerId="ADAL" clId="{CE392E49-F58D-7A41-9576-D41C0525D7E4}" dt="2024-06-20T21:48:09.404" v="486" actId="478"/>
          <ac:spMkLst>
            <pc:docMk/>
            <pc:sldMk cId="1394051861" sldId="1606"/>
            <ac:spMk id="35" creationId="{784B5C83-7E52-69AE-11CB-46D28D203696}"/>
          </ac:spMkLst>
        </pc:spChg>
        <pc:graphicFrameChg chg="mod ord">
          <ac:chgData name="Jen Wilson" userId="000f367a-3246-491c-88b4-803a33f58a8b" providerId="ADAL" clId="{CE392E49-F58D-7A41-9576-D41C0525D7E4}" dt="2024-07-15T21:18:19.488" v="1236"/>
          <ac:graphicFrameMkLst>
            <pc:docMk/>
            <pc:sldMk cId="1394051861" sldId="1606"/>
            <ac:graphicFrameMk id="15" creationId="{D1AA1712-F296-80A1-61CB-EB1E04F8C72D}"/>
          </ac:graphicFrameMkLst>
        </pc:graphicFrameChg>
      </pc:sldChg>
      <pc:sldChg chg="addSp delSp modSp add del mod chgLayout">
        <pc:chgData name="Jen Wilson" userId="000f367a-3246-491c-88b4-803a33f58a8b" providerId="ADAL" clId="{CE392E49-F58D-7A41-9576-D41C0525D7E4}" dt="2024-06-20T21:44:05.171" v="451" actId="2696"/>
        <pc:sldMkLst>
          <pc:docMk/>
          <pc:sldMk cId="2797549555" sldId="1607"/>
        </pc:sldMkLst>
        <pc:spChg chg="mod ord">
          <ac:chgData name="Jen Wilson" userId="000f367a-3246-491c-88b4-803a33f58a8b" providerId="ADAL" clId="{CE392E49-F58D-7A41-9576-D41C0525D7E4}" dt="2024-06-20T18:41:55.620" v="415" actId="20577"/>
          <ac:spMkLst>
            <pc:docMk/>
            <pc:sldMk cId="2797549555" sldId="1607"/>
            <ac:spMk id="2" creationId="{E335AE30-6BA5-FFD3-15F1-82B611D3E886}"/>
          </ac:spMkLst>
        </pc:spChg>
        <pc:spChg chg="del mod">
          <ac:chgData name="Jen Wilson" userId="000f367a-3246-491c-88b4-803a33f58a8b" providerId="ADAL" clId="{CE392E49-F58D-7A41-9576-D41C0525D7E4}" dt="2024-06-17T16:55:04.186" v="300"/>
          <ac:spMkLst>
            <pc:docMk/>
            <pc:sldMk cId="2797549555" sldId="1607"/>
            <ac:spMk id="3" creationId="{96AFCA45-9264-0647-05C7-EF51F1733EC5}"/>
          </ac:spMkLst>
        </pc:spChg>
        <pc:spChg chg="del mod ord">
          <ac:chgData name="Jen Wilson" userId="000f367a-3246-491c-88b4-803a33f58a8b" providerId="ADAL" clId="{CE392E49-F58D-7A41-9576-D41C0525D7E4}" dt="2024-06-17T16:55:05.150" v="301" actId="6264"/>
          <ac:spMkLst>
            <pc:docMk/>
            <pc:sldMk cId="2797549555" sldId="1607"/>
            <ac:spMk id="4" creationId="{BD1CE6C5-01E2-31F2-A854-D6EE8D6A5334}"/>
          </ac:spMkLst>
        </pc:spChg>
        <pc:spChg chg="add del mod ord">
          <ac:chgData name="Jen Wilson" userId="000f367a-3246-491c-88b4-803a33f58a8b" providerId="ADAL" clId="{CE392E49-F58D-7A41-9576-D41C0525D7E4}" dt="2024-06-17T16:54:55.751" v="292" actId="6264"/>
          <ac:spMkLst>
            <pc:docMk/>
            <pc:sldMk cId="2797549555" sldId="1607"/>
            <ac:spMk id="5" creationId="{D1FC8ADD-52F5-F4EF-5443-A730DA2BC403}"/>
          </ac:spMkLst>
        </pc:spChg>
        <pc:spChg chg="add del mod ord">
          <ac:chgData name="Jen Wilson" userId="000f367a-3246-491c-88b4-803a33f58a8b" providerId="ADAL" clId="{CE392E49-F58D-7A41-9576-D41C0525D7E4}" dt="2024-06-17T16:54:55.751" v="292" actId="6264"/>
          <ac:spMkLst>
            <pc:docMk/>
            <pc:sldMk cId="2797549555" sldId="1607"/>
            <ac:spMk id="6" creationId="{9F4142FC-3D17-AEBA-AC5B-D03E2F3F04E7}"/>
          </ac:spMkLst>
        </pc:spChg>
        <pc:spChg chg="add del mod">
          <ac:chgData name="Jen Wilson" userId="000f367a-3246-491c-88b4-803a33f58a8b" providerId="ADAL" clId="{CE392E49-F58D-7A41-9576-D41C0525D7E4}" dt="2024-06-17T16:54:55.751" v="292" actId="6264"/>
          <ac:spMkLst>
            <pc:docMk/>
            <pc:sldMk cId="2797549555" sldId="1607"/>
            <ac:spMk id="7" creationId="{4EB2107E-C867-49B2-A5F1-4BC95B300F1D}"/>
          </ac:spMkLst>
        </pc:spChg>
        <pc:spChg chg="add del mod">
          <ac:chgData name="Jen Wilson" userId="000f367a-3246-491c-88b4-803a33f58a8b" providerId="ADAL" clId="{CE392E49-F58D-7A41-9576-D41C0525D7E4}" dt="2024-06-17T16:54:55.751" v="292" actId="6264"/>
          <ac:spMkLst>
            <pc:docMk/>
            <pc:sldMk cId="2797549555" sldId="1607"/>
            <ac:spMk id="8" creationId="{8360F5AB-B812-D59A-67FC-5BB4BF0A888D}"/>
          </ac:spMkLst>
        </pc:spChg>
        <pc:spChg chg="add del mod">
          <ac:chgData name="Jen Wilson" userId="000f367a-3246-491c-88b4-803a33f58a8b" providerId="ADAL" clId="{CE392E49-F58D-7A41-9576-D41C0525D7E4}" dt="2024-06-17T16:54:55.751" v="292" actId="6264"/>
          <ac:spMkLst>
            <pc:docMk/>
            <pc:sldMk cId="2797549555" sldId="1607"/>
            <ac:spMk id="9" creationId="{470251AA-AFFA-6C69-505A-2CC58D7E7D55}"/>
          </ac:spMkLst>
        </pc:spChg>
        <pc:spChg chg="add mod ord">
          <ac:chgData name="Jen Wilson" userId="000f367a-3246-491c-88b4-803a33f58a8b" providerId="ADAL" clId="{CE392E49-F58D-7A41-9576-D41C0525D7E4}" dt="2024-06-17T16:55:05.150" v="301" actId="6264"/>
          <ac:spMkLst>
            <pc:docMk/>
            <pc:sldMk cId="2797549555" sldId="1607"/>
            <ac:spMk id="10" creationId="{B5F05A80-455B-952C-1D2D-3F0B0262D0B2}"/>
          </ac:spMkLst>
        </pc:spChg>
        <pc:spChg chg="add mod ord">
          <ac:chgData name="Jen Wilson" userId="000f367a-3246-491c-88b4-803a33f58a8b" providerId="ADAL" clId="{CE392E49-F58D-7A41-9576-D41C0525D7E4}" dt="2024-06-17T16:55:05.150" v="301" actId="6264"/>
          <ac:spMkLst>
            <pc:docMk/>
            <pc:sldMk cId="2797549555" sldId="1607"/>
            <ac:spMk id="11" creationId="{7BA544C8-57B4-E649-E047-F018C782CE75}"/>
          </ac:spMkLst>
        </pc:spChg>
        <pc:spChg chg="add del mod">
          <ac:chgData name="Jen Wilson" userId="000f367a-3246-491c-88b4-803a33f58a8b" providerId="ADAL" clId="{CE392E49-F58D-7A41-9576-D41C0525D7E4}" dt="2024-06-17T16:55:05.150" v="301" actId="6264"/>
          <ac:spMkLst>
            <pc:docMk/>
            <pc:sldMk cId="2797549555" sldId="1607"/>
            <ac:spMk id="13" creationId="{BB492509-FF6C-1AB5-D898-65747993EB6F}"/>
          </ac:spMkLst>
        </pc:spChg>
        <pc:spChg chg="add del mod">
          <ac:chgData name="Jen Wilson" userId="000f367a-3246-491c-88b4-803a33f58a8b" providerId="ADAL" clId="{CE392E49-F58D-7A41-9576-D41C0525D7E4}" dt="2024-06-17T16:55:05.150" v="301" actId="6264"/>
          <ac:spMkLst>
            <pc:docMk/>
            <pc:sldMk cId="2797549555" sldId="1607"/>
            <ac:spMk id="14" creationId="{D5DE692E-B2F4-DF50-B1D8-F18855283F19}"/>
          </ac:spMkLst>
        </pc:spChg>
        <pc:spChg chg="add del mod">
          <ac:chgData name="Jen Wilson" userId="000f367a-3246-491c-88b4-803a33f58a8b" providerId="ADAL" clId="{CE392E49-F58D-7A41-9576-D41C0525D7E4}" dt="2024-06-17T16:55:05.150" v="301" actId="6264"/>
          <ac:spMkLst>
            <pc:docMk/>
            <pc:sldMk cId="2797549555" sldId="1607"/>
            <ac:spMk id="15" creationId="{583DD06D-13B9-CC89-B506-025112706C04}"/>
          </ac:spMkLst>
        </pc:spChg>
        <pc:spChg chg="add del mod">
          <ac:chgData name="Jen Wilson" userId="000f367a-3246-491c-88b4-803a33f58a8b" providerId="ADAL" clId="{CE392E49-F58D-7A41-9576-D41C0525D7E4}" dt="2024-06-17T16:55:05.150" v="301" actId="6264"/>
          <ac:spMkLst>
            <pc:docMk/>
            <pc:sldMk cId="2797549555" sldId="1607"/>
            <ac:spMk id="16" creationId="{6863A586-5CC2-3E8C-E64E-53661F24D5F3}"/>
          </ac:spMkLst>
        </pc:spChg>
        <pc:spChg chg="add mod ord">
          <ac:chgData name="Jen Wilson" userId="000f367a-3246-491c-88b4-803a33f58a8b" providerId="ADAL" clId="{CE392E49-F58D-7A41-9576-D41C0525D7E4}" dt="2024-06-17T16:55:05.150" v="301" actId="6264"/>
          <ac:spMkLst>
            <pc:docMk/>
            <pc:sldMk cId="2797549555" sldId="1607"/>
            <ac:spMk id="17" creationId="{26B16F16-E761-51A8-4F99-234D0CA316A8}"/>
          </ac:spMkLst>
        </pc:spChg>
        <pc:graphicFrameChg chg="mod ord">
          <ac:chgData name="Jen Wilson" userId="000f367a-3246-491c-88b4-803a33f58a8b" providerId="ADAL" clId="{CE392E49-F58D-7A41-9576-D41C0525D7E4}" dt="2024-06-20T20:58:06.743" v="418"/>
          <ac:graphicFrameMkLst>
            <pc:docMk/>
            <pc:sldMk cId="2797549555" sldId="1607"/>
            <ac:graphicFrameMk id="12" creationId="{979EBCF4-4FDF-EF5C-E8A8-255A4AF7409B}"/>
          </ac:graphicFrameMkLst>
        </pc:graphicFrameChg>
      </pc:sldChg>
      <pc:sldChg chg="addSp delSp modSp mod chgLayout">
        <pc:chgData name="Jen Wilson" userId="000f367a-3246-491c-88b4-803a33f58a8b" providerId="ADAL" clId="{CE392E49-F58D-7A41-9576-D41C0525D7E4}" dt="2024-07-18T04:24:44.650" v="1546" actId="1076"/>
        <pc:sldMkLst>
          <pc:docMk/>
          <pc:sldMk cId="1647569564" sldId="1609"/>
        </pc:sldMkLst>
        <pc:spChg chg="add del mod">
          <ac:chgData name="Jen Wilson" userId="000f367a-3246-491c-88b4-803a33f58a8b" providerId="ADAL" clId="{CE392E49-F58D-7A41-9576-D41C0525D7E4}" dt="2024-07-15T19:52:10.304" v="925" actId="6264"/>
          <ac:spMkLst>
            <pc:docMk/>
            <pc:sldMk cId="1647569564" sldId="1609"/>
            <ac:spMk id="2" creationId="{1083AC6C-2B81-5AC6-9679-CB9F718A5D9F}"/>
          </ac:spMkLst>
        </pc:spChg>
        <pc:spChg chg="del mod ord">
          <ac:chgData name="Jen Wilson" userId="000f367a-3246-491c-88b4-803a33f58a8b" providerId="ADAL" clId="{CE392E49-F58D-7A41-9576-D41C0525D7E4}" dt="2024-06-20T21:48:59.332" v="517" actId="478"/>
          <ac:spMkLst>
            <pc:docMk/>
            <pc:sldMk cId="1647569564" sldId="1609"/>
            <ac:spMk id="2" creationId="{45516ADE-CC26-BA66-31EF-6DDB8AB46221}"/>
          </ac:spMkLst>
        </pc:spChg>
        <pc:spChg chg="add del mod">
          <ac:chgData name="Jen Wilson" userId="000f367a-3246-491c-88b4-803a33f58a8b" providerId="ADAL" clId="{CE392E49-F58D-7A41-9576-D41C0525D7E4}" dt="2024-07-18T03:56:51.202" v="1494" actId="478"/>
          <ac:spMkLst>
            <pc:docMk/>
            <pc:sldMk cId="1647569564" sldId="1609"/>
            <ac:spMk id="2" creationId="{594B749C-F108-AD72-69A6-E3BDE8BA59C6}"/>
          </ac:spMkLst>
        </pc:spChg>
        <pc:spChg chg="del mod ord">
          <ac:chgData name="Jen Wilson" userId="000f367a-3246-491c-88b4-803a33f58a8b" providerId="ADAL" clId="{CE392E49-F58D-7A41-9576-D41C0525D7E4}" dt="2024-06-17T16:50:39.097" v="167" actId="6264"/>
          <ac:spMkLst>
            <pc:docMk/>
            <pc:sldMk cId="1647569564" sldId="1609"/>
            <ac:spMk id="4" creationId="{431DD3BF-4302-BCEB-AE2F-B54DB2302B19}"/>
          </ac:spMkLst>
        </pc:spChg>
        <pc:spChg chg="add del mod">
          <ac:chgData name="Jen Wilson" userId="000f367a-3246-491c-88b4-803a33f58a8b" providerId="ADAL" clId="{CE392E49-F58D-7A41-9576-D41C0525D7E4}" dt="2024-07-15T19:52:10.304" v="925" actId="6264"/>
          <ac:spMkLst>
            <pc:docMk/>
            <pc:sldMk cId="1647569564" sldId="1609"/>
            <ac:spMk id="4" creationId="{58A38F3A-1E36-4FD2-DA48-FDA9BAC8753B}"/>
          </ac:spMkLst>
        </pc:spChg>
        <pc:spChg chg="add del mod">
          <ac:chgData name="Jen Wilson" userId="000f367a-3246-491c-88b4-803a33f58a8b" providerId="ADAL" clId="{CE392E49-F58D-7A41-9576-D41C0525D7E4}" dt="2024-06-20T21:49:01.821" v="518" actId="6264"/>
          <ac:spMkLst>
            <pc:docMk/>
            <pc:sldMk cId="1647569564" sldId="1609"/>
            <ac:spMk id="4" creationId="{FD9BDB20-69C6-3103-E728-D2FE63AF2FCA}"/>
          </ac:spMkLst>
        </pc:spChg>
        <pc:spChg chg="mod">
          <ac:chgData name="Jen Wilson" userId="000f367a-3246-491c-88b4-803a33f58a8b" providerId="ADAL" clId="{CE392E49-F58D-7A41-9576-D41C0525D7E4}" dt="2024-06-20T21:47:56.499" v="478" actId="207"/>
          <ac:spMkLst>
            <pc:docMk/>
            <pc:sldMk cId="1647569564" sldId="1609"/>
            <ac:spMk id="8" creationId="{BF126150-52B5-A0D5-5664-9A42C2805B63}"/>
          </ac:spMkLst>
        </pc:spChg>
        <pc:spChg chg="mod">
          <ac:chgData name="Jen Wilson" userId="000f367a-3246-491c-88b4-803a33f58a8b" providerId="ADAL" clId="{CE392E49-F58D-7A41-9576-D41C0525D7E4}" dt="2024-07-18T04:20:58.418" v="1508" actId="207"/>
          <ac:spMkLst>
            <pc:docMk/>
            <pc:sldMk cId="1647569564" sldId="1609"/>
            <ac:spMk id="9" creationId="{4E90AD7D-5CA7-8408-FEA7-0F8659356115}"/>
          </ac:spMkLst>
        </pc:spChg>
        <pc:spChg chg="del mod">
          <ac:chgData name="Jen Wilson" userId="000f367a-3246-491c-88b4-803a33f58a8b" providerId="ADAL" clId="{CE392E49-F58D-7A41-9576-D41C0525D7E4}" dt="2024-06-17T16:50:44.840" v="173" actId="478"/>
          <ac:spMkLst>
            <pc:docMk/>
            <pc:sldMk cId="1647569564" sldId="1609"/>
            <ac:spMk id="10" creationId="{34DE089B-2C6D-A87B-62DF-D174575BC960}"/>
          </ac:spMkLst>
        </pc:spChg>
        <pc:spChg chg="add del mod">
          <ac:chgData name="Jen Wilson" userId="000f367a-3246-491c-88b4-803a33f58a8b" providerId="ADAL" clId="{CE392E49-F58D-7A41-9576-D41C0525D7E4}" dt="2024-06-20T21:49:01.821" v="518" actId="6264"/>
          <ac:spMkLst>
            <pc:docMk/>
            <pc:sldMk cId="1647569564" sldId="1609"/>
            <ac:spMk id="10" creationId="{3585252D-5D1E-BC77-D4F1-9811B5FDCE67}"/>
          </ac:spMkLst>
        </pc:spChg>
        <pc:spChg chg="add del mod">
          <ac:chgData name="Jen Wilson" userId="000f367a-3246-491c-88b4-803a33f58a8b" providerId="ADAL" clId="{CE392E49-F58D-7A41-9576-D41C0525D7E4}" dt="2024-07-15T19:52:10.304" v="925" actId="6264"/>
          <ac:spMkLst>
            <pc:docMk/>
            <pc:sldMk cId="1647569564" sldId="1609"/>
            <ac:spMk id="10" creationId="{E376F995-6757-56A7-5E8A-CF347EDE47A9}"/>
          </ac:spMkLst>
        </pc:spChg>
        <pc:spChg chg="mod">
          <ac:chgData name="Jen Wilson" userId="000f367a-3246-491c-88b4-803a33f58a8b" providerId="ADAL" clId="{CE392E49-F58D-7A41-9576-D41C0525D7E4}" dt="2024-07-18T04:23:56.970" v="1519" actId="14100"/>
          <ac:spMkLst>
            <pc:docMk/>
            <pc:sldMk cId="1647569564" sldId="1609"/>
            <ac:spMk id="10" creationId="{EFD1A733-B9CF-C26C-81A1-C99680B3B9C1}"/>
          </ac:spMkLst>
        </pc:spChg>
        <pc:spChg chg="add mod ord">
          <ac:chgData name="Jen Wilson" userId="000f367a-3246-491c-88b4-803a33f58a8b" providerId="ADAL" clId="{CE392E49-F58D-7A41-9576-D41C0525D7E4}" dt="2024-07-15T19:52:11.170" v="926" actId="6264"/>
          <ac:spMkLst>
            <pc:docMk/>
            <pc:sldMk cId="1647569564" sldId="1609"/>
            <ac:spMk id="11" creationId="{4EE2A079-F3CC-05B6-44F9-03A60E695CCE}"/>
          </ac:spMkLst>
        </pc:spChg>
        <pc:spChg chg="mod">
          <ac:chgData name="Jen Wilson" userId="000f367a-3246-491c-88b4-803a33f58a8b" providerId="ADAL" clId="{CE392E49-F58D-7A41-9576-D41C0525D7E4}" dt="2024-07-18T04:24:25.569" v="1539" actId="1036"/>
          <ac:spMkLst>
            <pc:docMk/>
            <pc:sldMk cId="1647569564" sldId="1609"/>
            <ac:spMk id="12" creationId="{705291D5-35C8-8D2E-06B8-8798130D4862}"/>
          </ac:spMkLst>
        </pc:spChg>
        <pc:spChg chg="add del mod">
          <ac:chgData name="Jen Wilson" userId="000f367a-3246-491c-88b4-803a33f58a8b" providerId="ADAL" clId="{CE392E49-F58D-7A41-9576-D41C0525D7E4}" dt="2024-07-15T19:52:10.304" v="925" actId="6264"/>
          <ac:spMkLst>
            <pc:docMk/>
            <pc:sldMk cId="1647569564" sldId="1609"/>
            <ac:spMk id="12" creationId="{81D6EED1-4C6A-933E-9E77-93B9CA545478}"/>
          </ac:spMkLst>
        </pc:spChg>
        <pc:spChg chg="add del mod ord">
          <ac:chgData name="Jen Wilson" userId="000f367a-3246-491c-88b4-803a33f58a8b" providerId="ADAL" clId="{CE392E49-F58D-7A41-9576-D41C0525D7E4}" dt="2024-06-17T16:50:39.097" v="167" actId="6264"/>
          <ac:spMkLst>
            <pc:docMk/>
            <pc:sldMk cId="1647569564" sldId="1609"/>
            <ac:spMk id="12" creationId="{CAC78D84-D7B3-C9FA-BD50-BAD38C31737D}"/>
          </ac:spMkLst>
        </pc:spChg>
        <pc:spChg chg="add del mod">
          <ac:chgData name="Jen Wilson" userId="000f367a-3246-491c-88b4-803a33f58a8b" providerId="ADAL" clId="{CE392E49-F58D-7A41-9576-D41C0525D7E4}" dt="2024-06-20T21:49:01.821" v="518" actId="6264"/>
          <ac:spMkLst>
            <pc:docMk/>
            <pc:sldMk cId="1647569564" sldId="1609"/>
            <ac:spMk id="12" creationId="{F6256183-AE52-9E3C-2760-A2039E6105C6}"/>
          </ac:spMkLst>
        </pc:spChg>
        <pc:spChg chg="mod">
          <ac:chgData name="Jen Wilson" userId="000f367a-3246-491c-88b4-803a33f58a8b" providerId="ADAL" clId="{CE392E49-F58D-7A41-9576-D41C0525D7E4}" dt="2024-07-18T04:24:22.509" v="1536" actId="1038"/>
          <ac:spMkLst>
            <pc:docMk/>
            <pc:sldMk cId="1647569564" sldId="1609"/>
            <ac:spMk id="13" creationId="{A53483F0-FD86-3CF5-5FE6-D357C3D5718B}"/>
          </ac:spMkLst>
        </pc:spChg>
        <pc:spChg chg="add del mod">
          <ac:chgData name="Jen Wilson" userId="000f367a-3246-491c-88b4-803a33f58a8b" providerId="ADAL" clId="{CE392E49-F58D-7A41-9576-D41C0525D7E4}" dt="2024-06-17T16:50:39.097" v="167" actId="6264"/>
          <ac:spMkLst>
            <pc:docMk/>
            <pc:sldMk cId="1647569564" sldId="1609"/>
            <ac:spMk id="13" creationId="{C4B3FAD2-5F6D-EADC-E093-8083158EEC62}"/>
          </ac:spMkLst>
        </pc:spChg>
        <pc:spChg chg="add del mod ord">
          <ac:chgData name="Jen Wilson" userId="000f367a-3246-491c-88b4-803a33f58a8b" providerId="ADAL" clId="{CE392E49-F58D-7A41-9576-D41C0525D7E4}" dt="2024-07-15T19:53:16.532" v="959" actId="478"/>
          <ac:spMkLst>
            <pc:docMk/>
            <pc:sldMk cId="1647569564" sldId="1609"/>
            <ac:spMk id="13" creationId="{F28E6D5A-DF23-8343-8AFA-921337C60BB5}"/>
          </ac:spMkLst>
        </pc:spChg>
        <pc:spChg chg="mod">
          <ac:chgData name="Jen Wilson" userId="000f367a-3246-491c-88b4-803a33f58a8b" providerId="ADAL" clId="{CE392E49-F58D-7A41-9576-D41C0525D7E4}" dt="2024-07-18T04:24:11.954" v="1529" actId="1036"/>
          <ac:spMkLst>
            <pc:docMk/>
            <pc:sldMk cId="1647569564" sldId="1609"/>
            <ac:spMk id="14" creationId="{39983E95-4E1E-633A-CB4E-04105570A704}"/>
          </ac:spMkLst>
        </pc:spChg>
        <pc:spChg chg="add del mod">
          <ac:chgData name="Jen Wilson" userId="000f367a-3246-491c-88b4-803a33f58a8b" providerId="ADAL" clId="{CE392E49-F58D-7A41-9576-D41C0525D7E4}" dt="2024-07-15T19:52:11.170" v="926" actId="6264"/>
          <ac:spMkLst>
            <pc:docMk/>
            <pc:sldMk cId="1647569564" sldId="1609"/>
            <ac:spMk id="14" creationId="{5D3F05D9-41AC-B18A-4373-6D0F7DA8A40E}"/>
          </ac:spMkLst>
        </pc:spChg>
        <pc:spChg chg="add del mod">
          <ac:chgData name="Jen Wilson" userId="000f367a-3246-491c-88b4-803a33f58a8b" providerId="ADAL" clId="{CE392E49-F58D-7A41-9576-D41C0525D7E4}" dt="2024-06-17T16:50:39.097" v="167" actId="6264"/>
          <ac:spMkLst>
            <pc:docMk/>
            <pc:sldMk cId="1647569564" sldId="1609"/>
            <ac:spMk id="14" creationId="{691AE4C1-F5F1-5ECE-52AB-A7C35097D43D}"/>
          </ac:spMkLst>
        </pc:spChg>
        <pc:spChg chg="add del mod">
          <ac:chgData name="Jen Wilson" userId="000f367a-3246-491c-88b4-803a33f58a8b" providerId="ADAL" clId="{CE392E49-F58D-7A41-9576-D41C0525D7E4}" dt="2024-06-17T16:50:39.097" v="167" actId="6264"/>
          <ac:spMkLst>
            <pc:docMk/>
            <pc:sldMk cId="1647569564" sldId="1609"/>
            <ac:spMk id="15" creationId="{6E7168D7-C22B-36EA-EB70-E4EB1CF85C44}"/>
          </ac:spMkLst>
        </pc:spChg>
        <pc:spChg chg="add del mod">
          <ac:chgData name="Jen Wilson" userId="000f367a-3246-491c-88b4-803a33f58a8b" providerId="ADAL" clId="{CE392E49-F58D-7A41-9576-D41C0525D7E4}" dt="2024-07-15T19:52:11.170" v="926" actId="6264"/>
          <ac:spMkLst>
            <pc:docMk/>
            <pc:sldMk cId="1647569564" sldId="1609"/>
            <ac:spMk id="15" creationId="{9EAB20A5-52A9-9D76-78FA-0C6C74984F83}"/>
          </ac:spMkLst>
        </pc:spChg>
        <pc:spChg chg="add del mod ord">
          <ac:chgData name="Jen Wilson" userId="000f367a-3246-491c-88b4-803a33f58a8b" providerId="ADAL" clId="{CE392E49-F58D-7A41-9576-D41C0525D7E4}" dt="2024-06-17T16:50:40.331" v="169" actId="478"/>
          <ac:spMkLst>
            <pc:docMk/>
            <pc:sldMk cId="1647569564" sldId="1609"/>
            <ac:spMk id="16" creationId="{85E76430-AF64-D31F-E524-0CA4C26BCDAF}"/>
          </ac:spMkLst>
        </pc:spChg>
        <pc:spChg chg="add del mod">
          <ac:chgData name="Jen Wilson" userId="000f367a-3246-491c-88b4-803a33f58a8b" providerId="ADAL" clId="{CE392E49-F58D-7A41-9576-D41C0525D7E4}" dt="2024-07-15T19:52:11.170" v="926" actId="6264"/>
          <ac:spMkLst>
            <pc:docMk/>
            <pc:sldMk cId="1647569564" sldId="1609"/>
            <ac:spMk id="16" creationId="{EC0A9C9D-CF22-8B51-CCE3-C8A1EA86341C}"/>
          </ac:spMkLst>
        </pc:spChg>
        <pc:spChg chg="add mod ord">
          <ac:chgData name="Jen Wilson" userId="000f367a-3246-491c-88b4-803a33f58a8b" providerId="ADAL" clId="{CE392E49-F58D-7A41-9576-D41C0525D7E4}" dt="2024-07-15T19:52:11.170" v="926" actId="6264"/>
          <ac:spMkLst>
            <pc:docMk/>
            <pc:sldMk cId="1647569564" sldId="1609"/>
            <ac:spMk id="17" creationId="{AD60CC0F-E62B-5C59-3A68-4BD9F2429A2B}"/>
          </ac:spMkLst>
        </pc:spChg>
        <pc:spChg chg="add del mod">
          <ac:chgData name="Jen Wilson" userId="000f367a-3246-491c-88b4-803a33f58a8b" providerId="ADAL" clId="{CE392E49-F58D-7A41-9576-D41C0525D7E4}" dt="2024-06-17T16:50:45.792" v="174" actId="6264"/>
          <ac:spMkLst>
            <pc:docMk/>
            <pc:sldMk cId="1647569564" sldId="1609"/>
            <ac:spMk id="18" creationId="{AA43DD4B-0CE6-AE10-D71F-7A1BC9735E78}"/>
          </ac:spMkLst>
        </pc:spChg>
        <pc:spChg chg="add del mod">
          <ac:chgData name="Jen Wilson" userId="000f367a-3246-491c-88b4-803a33f58a8b" providerId="ADAL" clId="{CE392E49-F58D-7A41-9576-D41C0525D7E4}" dt="2024-07-15T19:52:11.170" v="926" actId="6264"/>
          <ac:spMkLst>
            <pc:docMk/>
            <pc:sldMk cId="1647569564" sldId="1609"/>
            <ac:spMk id="18" creationId="{F0D0C378-D15F-7942-62B6-7DA2C6BAE061}"/>
          </ac:spMkLst>
        </pc:spChg>
        <pc:spChg chg="add del mod">
          <ac:chgData name="Jen Wilson" userId="000f367a-3246-491c-88b4-803a33f58a8b" providerId="ADAL" clId="{CE392E49-F58D-7A41-9576-D41C0525D7E4}" dt="2024-06-17T16:50:45.792" v="174" actId="6264"/>
          <ac:spMkLst>
            <pc:docMk/>
            <pc:sldMk cId="1647569564" sldId="1609"/>
            <ac:spMk id="19" creationId="{5F7DC4DA-FB81-6A13-1547-39C388444A1B}"/>
          </ac:spMkLst>
        </pc:spChg>
        <pc:spChg chg="add mod">
          <ac:chgData name="Jen Wilson" userId="000f367a-3246-491c-88b4-803a33f58a8b" providerId="ADAL" clId="{CE392E49-F58D-7A41-9576-D41C0525D7E4}" dt="2024-07-18T04:24:39.375" v="1543" actId="1076"/>
          <ac:spMkLst>
            <pc:docMk/>
            <pc:sldMk cId="1647569564" sldId="1609"/>
            <ac:spMk id="20" creationId="{83678F03-D806-2432-B909-256ECC663F79}"/>
          </ac:spMkLst>
        </pc:spChg>
        <pc:spChg chg="add del mod">
          <ac:chgData name="Jen Wilson" userId="000f367a-3246-491c-88b4-803a33f58a8b" providerId="ADAL" clId="{CE392E49-F58D-7A41-9576-D41C0525D7E4}" dt="2024-06-17T16:50:45.792" v="174" actId="6264"/>
          <ac:spMkLst>
            <pc:docMk/>
            <pc:sldMk cId="1647569564" sldId="1609"/>
            <ac:spMk id="20" creationId="{9AF78E59-F6E6-5D8F-B214-D3072B9A6419}"/>
          </ac:spMkLst>
        </pc:spChg>
        <pc:spChg chg="add del mod">
          <ac:chgData name="Jen Wilson" userId="000f367a-3246-491c-88b4-803a33f58a8b" providerId="ADAL" clId="{CE392E49-F58D-7A41-9576-D41C0525D7E4}" dt="2024-06-17T16:50:45.792" v="174" actId="6264"/>
          <ac:spMkLst>
            <pc:docMk/>
            <pc:sldMk cId="1647569564" sldId="1609"/>
            <ac:spMk id="21" creationId="{63CEF37A-25BE-D137-0D0D-5D425E99E3FF}"/>
          </ac:spMkLst>
        </pc:spChg>
        <pc:spChg chg="add del mod ord">
          <ac:chgData name="Jen Wilson" userId="000f367a-3246-491c-88b4-803a33f58a8b" providerId="ADAL" clId="{CE392E49-F58D-7A41-9576-D41C0525D7E4}" dt="2024-06-20T21:47:59.315" v="480" actId="478"/>
          <ac:spMkLst>
            <pc:docMk/>
            <pc:sldMk cId="1647569564" sldId="1609"/>
            <ac:spMk id="22" creationId="{1EE073AB-7020-3EA6-1A7A-B42D24943452}"/>
          </ac:spMkLst>
        </pc:spChg>
        <pc:grpChg chg="del mod">
          <ac:chgData name="Jen Wilson" userId="000f367a-3246-491c-88b4-803a33f58a8b" providerId="ADAL" clId="{CE392E49-F58D-7A41-9576-D41C0525D7E4}" dt="2024-07-18T04:23:52.164" v="1518" actId="478"/>
          <ac:grpSpMkLst>
            <pc:docMk/>
            <pc:sldMk cId="1647569564" sldId="1609"/>
            <ac:grpSpMk id="3" creationId="{630B42F1-075C-2AC7-0372-4D805408C0A1}"/>
          </ac:grpSpMkLst>
        </pc:grpChg>
        <pc:grpChg chg="add mod">
          <ac:chgData name="Jen Wilson" userId="000f367a-3246-491c-88b4-803a33f58a8b" providerId="ADAL" clId="{CE392E49-F58D-7A41-9576-D41C0525D7E4}" dt="2024-07-18T04:24:44.650" v="1546" actId="1076"/>
          <ac:grpSpMkLst>
            <pc:docMk/>
            <pc:sldMk cId="1647569564" sldId="1609"/>
            <ac:grpSpMk id="4" creationId="{26A698C3-33E8-B845-47B7-BD347B854094}"/>
          </ac:grpSpMkLst>
        </pc:grpChg>
        <pc:graphicFrameChg chg="mod ord">
          <ac:chgData name="Jen Wilson" userId="000f367a-3246-491c-88b4-803a33f58a8b" providerId="ADAL" clId="{CE392E49-F58D-7A41-9576-D41C0525D7E4}" dt="2024-07-18T04:24:36.843" v="1541" actId="14100"/>
          <ac:graphicFrameMkLst>
            <pc:docMk/>
            <pc:sldMk cId="1647569564" sldId="1609"/>
            <ac:graphicFrameMk id="7" creationId="{E89F6B6B-6539-A5CC-3C3A-5BBF58EACA7E}"/>
          </ac:graphicFrameMkLst>
        </pc:graphicFrameChg>
      </pc:sldChg>
      <pc:sldChg chg="addSp delSp modSp del mod chgLayout">
        <pc:chgData name="Jen Wilson" userId="000f367a-3246-491c-88b4-803a33f58a8b" providerId="ADAL" clId="{CE392E49-F58D-7A41-9576-D41C0525D7E4}" dt="2024-06-17T18:07:45.858" v="333" actId="2696"/>
        <pc:sldMkLst>
          <pc:docMk/>
          <pc:sldMk cId="2567217914" sldId="1610"/>
        </pc:sldMkLst>
        <pc:spChg chg="mod ord">
          <ac:chgData name="Jen Wilson" userId="000f367a-3246-491c-88b4-803a33f58a8b" providerId="ADAL" clId="{CE392E49-F58D-7A41-9576-D41C0525D7E4}" dt="2024-06-17T16:51:38.245" v="201" actId="6264"/>
          <ac:spMkLst>
            <pc:docMk/>
            <pc:sldMk cId="2567217914" sldId="1610"/>
            <ac:spMk id="2" creationId="{2B7E2E3A-BD44-32DD-7EBE-4A80BFBBBC6D}"/>
          </ac:spMkLst>
        </pc:spChg>
        <pc:spChg chg="add del mod ord">
          <ac:chgData name="Jen Wilson" userId="000f367a-3246-491c-88b4-803a33f58a8b" providerId="ADAL" clId="{CE392E49-F58D-7A41-9576-D41C0525D7E4}" dt="2024-06-17T16:51:27.558" v="196" actId="6264"/>
          <ac:spMkLst>
            <pc:docMk/>
            <pc:sldMk cId="2567217914" sldId="1610"/>
            <ac:spMk id="3" creationId="{91CBCC12-98CA-358B-C83C-CE18814176D0}"/>
          </ac:spMkLst>
        </pc:spChg>
        <pc:spChg chg="del mod ord">
          <ac:chgData name="Jen Wilson" userId="000f367a-3246-491c-88b4-803a33f58a8b" providerId="ADAL" clId="{CE392E49-F58D-7A41-9576-D41C0525D7E4}" dt="2024-06-17T16:51:38.245" v="201" actId="6264"/>
          <ac:spMkLst>
            <pc:docMk/>
            <pc:sldMk cId="2567217914" sldId="1610"/>
            <ac:spMk id="4" creationId="{291990F5-E399-FF77-B987-082ED7AFD475}"/>
          </ac:spMkLst>
        </pc:spChg>
        <pc:spChg chg="del">
          <ac:chgData name="Jen Wilson" userId="000f367a-3246-491c-88b4-803a33f58a8b" providerId="ADAL" clId="{CE392E49-F58D-7A41-9576-D41C0525D7E4}" dt="2024-06-17T16:51:36.850" v="200" actId="478"/>
          <ac:spMkLst>
            <pc:docMk/>
            <pc:sldMk cId="2567217914" sldId="1610"/>
            <ac:spMk id="6" creationId="{1BE59265-092C-59F8-33BF-40AEE0BAE8F4}"/>
          </ac:spMkLst>
        </pc:spChg>
        <pc:spChg chg="add del mod ord">
          <ac:chgData name="Jen Wilson" userId="000f367a-3246-491c-88b4-803a33f58a8b" providerId="ADAL" clId="{CE392E49-F58D-7A41-9576-D41C0525D7E4}" dt="2024-06-17T16:51:27.558" v="196" actId="6264"/>
          <ac:spMkLst>
            <pc:docMk/>
            <pc:sldMk cId="2567217914" sldId="1610"/>
            <ac:spMk id="7" creationId="{53315F94-9CBE-78BE-86E4-61DE80081577}"/>
          </ac:spMkLst>
        </pc:spChg>
        <pc:spChg chg="add del mod">
          <ac:chgData name="Jen Wilson" userId="000f367a-3246-491c-88b4-803a33f58a8b" providerId="ADAL" clId="{CE392E49-F58D-7A41-9576-D41C0525D7E4}" dt="2024-06-17T16:51:27.558" v="196" actId="6264"/>
          <ac:spMkLst>
            <pc:docMk/>
            <pc:sldMk cId="2567217914" sldId="1610"/>
            <ac:spMk id="8" creationId="{04A66A27-7C85-056D-6860-0CC6631023EF}"/>
          </ac:spMkLst>
        </pc:spChg>
        <pc:spChg chg="add del mod">
          <ac:chgData name="Jen Wilson" userId="000f367a-3246-491c-88b4-803a33f58a8b" providerId="ADAL" clId="{CE392E49-F58D-7A41-9576-D41C0525D7E4}" dt="2024-06-17T16:51:27.558" v="196" actId="6264"/>
          <ac:spMkLst>
            <pc:docMk/>
            <pc:sldMk cId="2567217914" sldId="1610"/>
            <ac:spMk id="9" creationId="{9FD06576-D675-2D55-4833-F5B8BB2EED54}"/>
          </ac:spMkLst>
        </pc:spChg>
        <pc:spChg chg="add del mod">
          <ac:chgData name="Jen Wilson" userId="000f367a-3246-491c-88b4-803a33f58a8b" providerId="ADAL" clId="{CE392E49-F58D-7A41-9576-D41C0525D7E4}" dt="2024-06-17T16:51:27.558" v="196" actId="6264"/>
          <ac:spMkLst>
            <pc:docMk/>
            <pc:sldMk cId="2567217914" sldId="1610"/>
            <ac:spMk id="10" creationId="{5A44DBCF-1F4A-4B0F-F848-EBA2976E96ED}"/>
          </ac:spMkLst>
        </pc:spChg>
        <pc:spChg chg="add mod ord">
          <ac:chgData name="Jen Wilson" userId="000f367a-3246-491c-88b4-803a33f58a8b" providerId="ADAL" clId="{CE392E49-F58D-7A41-9576-D41C0525D7E4}" dt="2024-06-17T16:51:38.245" v="201" actId="6264"/>
          <ac:spMkLst>
            <pc:docMk/>
            <pc:sldMk cId="2567217914" sldId="1610"/>
            <ac:spMk id="11" creationId="{F21C353B-FB27-688D-D0F8-13398FAE427F}"/>
          </ac:spMkLst>
        </pc:spChg>
        <pc:spChg chg="add mod ord">
          <ac:chgData name="Jen Wilson" userId="000f367a-3246-491c-88b4-803a33f58a8b" providerId="ADAL" clId="{CE392E49-F58D-7A41-9576-D41C0525D7E4}" dt="2024-06-17T17:32:04.331" v="327" actId="20577"/>
          <ac:spMkLst>
            <pc:docMk/>
            <pc:sldMk cId="2567217914" sldId="1610"/>
            <ac:spMk id="12" creationId="{03A018BA-EC33-2A7F-C986-793ECDB43931}"/>
          </ac:spMkLst>
        </pc:spChg>
        <pc:spChg chg="add del mod">
          <ac:chgData name="Jen Wilson" userId="000f367a-3246-491c-88b4-803a33f58a8b" providerId="ADAL" clId="{CE392E49-F58D-7A41-9576-D41C0525D7E4}" dt="2024-06-17T16:51:38.245" v="201" actId="6264"/>
          <ac:spMkLst>
            <pc:docMk/>
            <pc:sldMk cId="2567217914" sldId="1610"/>
            <ac:spMk id="13" creationId="{1FCB9472-20D7-2F04-34D7-84111EAE7C60}"/>
          </ac:spMkLst>
        </pc:spChg>
        <pc:spChg chg="add del mod">
          <ac:chgData name="Jen Wilson" userId="000f367a-3246-491c-88b4-803a33f58a8b" providerId="ADAL" clId="{CE392E49-F58D-7A41-9576-D41C0525D7E4}" dt="2024-06-17T16:51:38.245" v="201" actId="6264"/>
          <ac:spMkLst>
            <pc:docMk/>
            <pc:sldMk cId="2567217914" sldId="1610"/>
            <ac:spMk id="14" creationId="{866D4260-0A91-31A4-36B6-E93E9CF8002F}"/>
          </ac:spMkLst>
        </pc:spChg>
        <pc:spChg chg="add del mod">
          <ac:chgData name="Jen Wilson" userId="000f367a-3246-491c-88b4-803a33f58a8b" providerId="ADAL" clId="{CE392E49-F58D-7A41-9576-D41C0525D7E4}" dt="2024-06-17T16:51:38.245" v="201" actId="6264"/>
          <ac:spMkLst>
            <pc:docMk/>
            <pc:sldMk cId="2567217914" sldId="1610"/>
            <ac:spMk id="15" creationId="{E51AD9B5-5D0C-5C7B-AEEF-1D53850F6572}"/>
          </ac:spMkLst>
        </pc:spChg>
        <pc:spChg chg="add del mod">
          <ac:chgData name="Jen Wilson" userId="000f367a-3246-491c-88b4-803a33f58a8b" providerId="ADAL" clId="{CE392E49-F58D-7A41-9576-D41C0525D7E4}" dt="2024-06-17T16:51:38.245" v="201" actId="6264"/>
          <ac:spMkLst>
            <pc:docMk/>
            <pc:sldMk cId="2567217914" sldId="1610"/>
            <ac:spMk id="16" creationId="{3FEA1110-3606-6FDC-AB30-C842CBF9258D}"/>
          </ac:spMkLst>
        </pc:spChg>
        <pc:spChg chg="add mod ord">
          <ac:chgData name="Jen Wilson" userId="000f367a-3246-491c-88b4-803a33f58a8b" providerId="ADAL" clId="{CE392E49-F58D-7A41-9576-D41C0525D7E4}" dt="2024-06-17T16:51:38.245" v="201" actId="6264"/>
          <ac:spMkLst>
            <pc:docMk/>
            <pc:sldMk cId="2567217914" sldId="1610"/>
            <ac:spMk id="17" creationId="{90FC993D-E610-B89A-E2F9-A2FD0BEFAB58}"/>
          </ac:spMkLst>
        </pc:spChg>
        <pc:graphicFrameChg chg="mod ord">
          <ac:chgData name="Jen Wilson" userId="000f367a-3246-491c-88b4-803a33f58a8b" providerId="ADAL" clId="{CE392E49-F58D-7A41-9576-D41C0525D7E4}" dt="2024-06-17T16:51:38.245" v="201" actId="6264"/>
          <ac:graphicFrameMkLst>
            <pc:docMk/>
            <pc:sldMk cId="2567217914" sldId="1610"/>
            <ac:graphicFrameMk id="5" creationId="{8568588B-EF0E-D243-7918-BAC982FFF0EA}"/>
          </ac:graphicFrameMkLst>
        </pc:graphicFrameChg>
      </pc:sldChg>
      <pc:sldChg chg="addSp delSp modSp mod chgLayout">
        <pc:chgData name="Jen Wilson" userId="000f367a-3246-491c-88b4-803a33f58a8b" providerId="ADAL" clId="{CE392E49-F58D-7A41-9576-D41C0525D7E4}" dt="2024-07-18T04:16:57.506" v="1506"/>
        <pc:sldMkLst>
          <pc:docMk/>
          <pc:sldMk cId="1500139973" sldId="1611"/>
        </pc:sldMkLst>
        <pc:spChg chg="del mod ord">
          <ac:chgData name="Jen Wilson" userId="000f367a-3246-491c-88b4-803a33f58a8b" providerId="ADAL" clId="{CE392E49-F58D-7A41-9576-D41C0525D7E4}" dt="2024-07-15T19:54:45.901" v="991" actId="478"/>
          <ac:spMkLst>
            <pc:docMk/>
            <pc:sldMk cId="1500139973" sldId="1611"/>
            <ac:spMk id="2" creationId="{9B95EDFA-2FC4-D69E-C4A5-ABD8DA45CB2F}"/>
          </ac:spMkLst>
        </pc:spChg>
        <pc:spChg chg="mod">
          <ac:chgData name="Jen Wilson" userId="000f367a-3246-491c-88b4-803a33f58a8b" providerId="ADAL" clId="{CE392E49-F58D-7A41-9576-D41C0525D7E4}" dt="2024-07-18T04:16:57.506" v="1506"/>
          <ac:spMkLst>
            <pc:docMk/>
            <pc:sldMk cId="1500139973" sldId="1611"/>
            <ac:spMk id="3" creationId="{0DB51E13-B983-7857-6C2A-DFD999ED0AD2}"/>
          </ac:spMkLst>
        </pc:spChg>
        <pc:spChg chg="add del mod ord">
          <ac:chgData name="Jen Wilson" userId="000f367a-3246-491c-88b4-803a33f58a8b" providerId="ADAL" clId="{CE392E49-F58D-7A41-9576-D41C0525D7E4}" dt="2024-06-17T16:53:50.196" v="253" actId="6264"/>
          <ac:spMkLst>
            <pc:docMk/>
            <pc:sldMk cId="1500139973" sldId="1611"/>
            <ac:spMk id="3" creationId="{A7022B2E-31E9-5DEA-A65D-B7EA2E4D14EC}"/>
          </ac:spMkLst>
        </pc:spChg>
        <pc:spChg chg="del mod ord">
          <ac:chgData name="Jen Wilson" userId="000f367a-3246-491c-88b4-803a33f58a8b" providerId="ADAL" clId="{CE392E49-F58D-7A41-9576-D41C0525D7E4}" dt="2024-06-17T16:54:02.221" v="261" actId="6264"/>
          <ac:spMkLst>
            <pc:docMk/>
            <pc:sldMk cId="1500139973" sldId="1611"/>
            <ac:spMk id="4" creationId="{C52ACE9A-D06B-FEA9-0362-8C090193F49F}"/>
          </ac:spMkLst>
        </pc:spChg>
        <pc:spChg chg="add mod">
          <ac:chgData name="Jen Wilson" userId="000f367a-3246-491c-88b4-803a33f58a8b" providerId="ADAL" clId="{CE392E49-F58D-7A41-9576-D41C0525D7E4}" dt="2024-07-15T19:54:46.712" v="992"/>
          <ac:spMkLst>
            <pc:docMk/>
            <pc:sldMk cId="1500139973" sldId="1611"/>
            <ac:spMk id="4" creationId="{E4DA9C9A-E9BE-A00C-E7B2-22BC60344440}"/>
          </ac:spMkLst>
        </pc:spChg>
        <pc:spChg chg="add del mod ord">
          <ac:chgData name="Jen Wilson" userId="000f367a-3246-491c-88b4-803a33f58a8b" providerId="ADAL" clId="{CE392E49-F58D-7A41-9576-D41C0525D7E4}" dt="2024-06-17T16:53:50.196" v="253" actId="6264"/>
          <ac:spMkLst>
            <pc:docMk/>
            <pc:sldMk cId="1500139973" sldId="1611"/>
            <ac:spMk id="5" creationId="{09A3BD8E-F712-C2E8-FA6A-31EBEE257EF7}"/>
          </ac:spMkLst>
        </pc:spChg>
        <pc:spChg chg="mod">
          <ac:chgData name="Jen Wilson" userId="000f367a-3246-491c-88b4-803a33f58a8b" providerId="ADAL" clId="{CE392E49-F58D-7A41-9576-D41C0525D7E4}" dt="2024-07-18T04:16:57.506" v="1506"/>
          <ac:spMkLst>
            <pc:docMk/>
            <pc:sldMk cId="1500139973" sldId="1611"/>
            <ac:spMk id="5" creationId="{2DE5C134-689E-BCA6-41E1-81C5E2BE029A}"/>
          </ac:spMkLst>
        </pc:spChg>
        <pc:spChg chg="mod">
          <ac:chgData name="Jen Wilson" userId="000f367a-3246-491c-88b4-803a33f58a8b" providerId="ADAL" clId="{CE392E49-F58D-7A41-9576-D41C0525D7E4}" dt="2024-07-18T04:16:57.506" v="1506"/>
          <ac:spMkLst>
            <pc:docMk/>
            <pc:sldMk cId="1500139973" sldId="1611"/>
            <ac:spMk id="6" creationId="{756F5629-A8CB-3D5E-DFB3-04DE70D6A0A1}"/>
          </ac:spMkLst>
        </pc:spChg>
        <pc:spChg chg="add del mod ord">
          <ac:chgData name="Jen Wilson" userId="000f367a-3246-491c-88b4-803a33f58a8b" providerId="ADAL" clId="{CE392E49-F58D-7A41-9576-D41C0525D7E4}" dt="2024-06-17T16:53:50.196" v="253" actId="6264"/>
          <ac:spMkLst>
            <pc:docMk/>
            <pc:sldMk cId="1500139973" sldId="1611"/>
            <ac:spMk id="7" creationId="{1188F565-672F-0694-B89E-AD0E3F4B6945}"/>
          </ac:spMkLst>
        </pc:spChg>
        <pc:spChg chg="add del mod">
          <ac:chgData name="Jen Wilson" userId="000f367a-3246-491c-88b4-803a33f58a8b" providerId="ADAL" clId="{CE392E49-F58D-7A41-9576-D41C0525D7E4}" dt="2024-06-17T16:53:50.196" v="253" actId="6264"/>
          <ac:spMkLst>
            <pc:docMk/>
            <pc:sldMk cId="1500139973" sldId="1611"/>
            <ac:spMk id="8" creationId="{0B7E99DD-D408-0930-5100-CB756E9F47E2}"/>
          </ac:spMkLst>
        </pc:spChg>
        <pc:spChg chg="mod">
          <ac:chgData name="Jen Wilson" userId="000f367a-3246-491c-88b4-803a33f58a8b" providerId="ADAL" clId="{CE392E49-F58D-7A41-9576-D41C0525D7E4}" dt="2024-07-18T04:16:57.506" v="1506"/>
          <ac:spMkLst>
            <pc:docMk/>
            <pc:sldMk cId="1500139973" sldId="1611"/>
            <ac:spMk id="8" creationId="{F3EE9237-2EF3-F9C1-0061-0C0934650112}"/>
          </ac:spMkLst>
        </pc:spChg>
        <pc:spChg chg="add del mod">
          <ac:chgData name="Jen Wilson" userId="000f367a-3246-491c-88b4-803a33f58a8b" providerId="ADAL" clId="{CE392E49-F58D-7A41-9576-D41C0525D7E4}" dt="2024-06-17T16:53:50.196" v="253" actId="6264"/>
          <ac:spMkLst>
            <pc:docMk/>
            <pc:sldMk cId="1500139973" sldId="1611"/>
            <ac:spMk id="9" creationId="{D38C1994-C25B-94E1-D692-BCAC25FF9978}"/>
          </ac:spMkLst>
        </pc:spChg>
        <pc:spChg chg="mod">
          <ac:chgData name="Jen Wilson" userId="000f367a-3246-491c-88b4-803a33f58a8b" providerId="ADAL" clId="{CE392E49-F58D-7A41-9576-D41C0525D7E4}" dt="2024-07-18T04:16:57.506" v="1506"/>
          <ac:spMkLst>
            <pc:docMk/>
            <pc:sldMk cId="1500139973" sldId="1611"/>
            <ac:spMk id="10" creationId="{26F6743F-8F2C-2441-60FE-BF15AE8B9272}"/>
          </ac:spMkLst>
        </pc:spChg>
        <pc:spChg chg="del mod">
          <ac:chgData name="Jen Wilson" userId="000f367a-3246-491c-88b4-803a33f58a8b" providerId="ADAL" clId="{CE392E49-F58D-7A41-9576-D41C0525D7E4}" dt="2024-07-15T21:13:20.830" v="1195" actId="478"/>
          <ac:spMkLst>
            <pc:docMk/>
            <pc:sldMk cId="1500139973" sldId="1611"/>
            <ac:spMk id="10" creationId="{51080ED3-34AD-2176-2B58-C3CE5A93FE3B}"/>
          </ac:spMkLst>
        </pc:spChg>
        <pc:spChg chg="del mod">
          <ac:chgData name="Jen Wilson" userId="000f367a-3246-491c-88b4-803a33f58a8b" providerId="ADAL" clId="{CE392E49-F58D-7A41-9576-D41C0525D7E4}" dt="2024-07-15T21:13:21.534" v="1196" actId="478"/>
          <ac:spMkLst>
            <pc:docMk/>
            <pc:sldMk cId="1500139973" sldId="1611"/>
            <ac:spMk id="11" creationId="{1F06FD46-C671-9DEA-027D-996107B05F6A}"/>
          </ac:spMkLst>
        </pc:spChg>
        <pc:spChg chg="mod">
          <ac:chgData name="Jen Wilson" userId="000f367a-3246-491c-88b4-803a33f58a8b" providerId="ADAL" clId="{CE392E49-F58D-7A41-9576-D41C0525D7E4}" dt="2024-07-18T04:16:57.506" v="1506"/>
          <ac:spMkLst>
            <pc:docMk/>
            <pc:sldMk cId="1500139973" sldId="1611"/>
            <ac:spMk id="11" creationId="{9B509275-DDD5-B450-9400-9D1701636575}"/>
          </ac:spMkLst>
        </pc:spChg>
        <pc:spChg chg="del mod">
          <ac:chgData name="Jen Wilson" userId="000f367a-3246-491c-88b4-803a33f58a8b" providerId="ADAL" clId="{CE392E49-F58D-7A41-9576-D41C0525D7E4}" dt="2024-07-15T21:13:21.890" v="1197" actId="478"/>
          <ac:spMkLst>
            <pc:docMk/>
            <pc:sldMk cId="1500139973" sldId="1611"/>
            <ac:spMk id="12" creationId="{023CCE18-99C8-0382-1E14-47525EBEEE68}"/>
          </ac:spMkLst>
        </pc:spChg>
        <pc:spChg chg="mod">
          <ac:chgData name="Jen Wilson" userId="000f367a-3246-491c-88b4-803a33f58a8b" providerId="ADAL" clId="{CE392E49-F58D-7A41-9576-D41C0525D7E4}" dt="2024-07-18T04:16:57.506" v="1506"/>
          <ac:spMkLst>
            <pc:docMk/>
            <pc:sldMk cId="1500139973" sldId="1611"/>
            <ac:spMk id="12" creationId="{E5B9D98A-BE70-E982-5295-B59225035FDC}"/>
          </ac:spMkLst>
        </pc:spChg>
        <pc:spChg chg="del mod">
          <ac:chgData name="Jen Wilson" userId="000f367a-3246-491c-88b4-803a33f58a8b" providerId="ADAL" clId="{CE392E49-F58D-7A41-9576-D41C0525D7E4}" dt="2024-07-15T21:13:22.253" v="1198" actId="478"/>
          <ac:spMkLst>
            <pc:docMk/>
            <pc:sldMk cId="1500139973" sldId="1611"/>
            <ac:spMk id="13" creationId="{327C92BC-CA09-0339-180C-A597D5000120}"/>
          </ac:spMkLst>
        </pc:spChg>
        <pc:spChg chg="mod">
          <ac:chgData name="Jen Wilson" userId="000f367a-3246-491c-88b4-803a33f58a8b" providerId="ADAL" clId="{CE392E49-F58D-7A41-9576-D41C0525D7E4}" dt="2024-07-18T04:16:57.506" v="1506"/>
          <ac:spMkLst>
            <pc:docMk/>
            <pc:sldMk cId="1500139973" sldId="1611"/>
            <ac:spMk id="13" creationId="{496AECF2-1F2E-2311-98CC-CDDE3C88009F}"/>
          </ac:spMkLst>
        </pc:spChg>
        <pc:spChg chg="del mod">
          <ac:chgData name="Jen Wilson" userId="000f367a-3246-491c-88b4-803a33f58a8b" providerId="ADAL" clId="{CE392E49-F58D-7A41-9576-D41C0525D7E4}" dt="2024-07-15T21:13:24.181" v="1199" actId="478"/>
          <ac:spMkLst>
            <pc:docMk/>
            <pc:sldMk cId="1500139973" sldId="1611"/>
            <ac:spMk id="14" creationId="{BE609644-5BA3-38CA-88E7-E2D062859D93}"/>
          </ac:spMkLst>
        </pc:spChg>
        <pc:spChg chg="mod">
          <ac:chgData name="Jen Wilson" userId="000f367a-3246-491c-88b4-803a33f58a8b" providerId="ADAL" clId="{CE392E49-F58D-7A41-9576-D41C0525D7E4}" dt="2024-07-18T04:16:57.506" v="1506"/>
          <ac:spMkLst>
            <pc:docMk/>
            <pc:sldMk cId="1500139973" sldId="1611"/>
            <ac:spMk id="14" creationId="{FFD90BB0-6F2E-3CA3-26F7-5F4C93289967}"/>
          </ac:spMkLst>
        </pc:spChg>
        <pc:spChg chg="del mod">
          <ac:chgData name="Jen Wilson" userId="000f367a-3246-491c-88b4-803a33f58a8b" providerId="ADAL" clId="{CE392E49-F58D-7A41-9576-D41C0525D7E4}" dt="2024-07-15T21:13:24.181" v="1199" actId="478"/>
          <ac:spMkLst>
            <pc:docMk/>
            <pc:sldMk cId="1500139973" sldId="1611"/>
            <ac:spMk id="15" creationId="{764E6412-64C7-19D1-7DC2-CBA813947B92}"/>
          </ac:spMkLst>
        </pc:spChg>
        <pc:spChg chg="del mod">
          <ac:chgData name="Jen Wilson" userId="000f367a-3246-491c-88b4-803a33f58a8b" providerId="ADAL" clId="{CE392E49-F58D-7A41-9576-D41C0525D7E4}" dt="2024-07-15T21:13:24.181" v="1199" actId="478"/>
          <ac:spMkLst>
            <pc:docMk/>
            <pc:sldMk cId="1500139973" sldId="1611"/>
            <ac:spMk id="16" creationId="{C5BF8197-66B3-3921-BC29-3BE7D7F37CA4}"/>
          </ac:spMkLst>
        </pc:spChg>
        <pc:spChg chg="del mod">
          <ac:chgData name="Jen Wilson" userId="000f367a-3246-491c-88b4-803a33f58a8b" providerId="ADAL" clId="{CE392E49-F58D-7A41-9576-D41C0525D7E4}" dt="2024-07-15T21:13:24.181" v="1199" actId="478"/>
          <ac:spMkLst>
            <pc:docMk/>
            <pc:sldMk cId="1500139973" sldId="1611"/>
            <ac:spMk id="17" creationId="{2A793D01-8A32-DE4E-D5E6-4FADEFE20C23}"/>
          </ac:spMkLst>
        </pc:spChg>
        <pc:spChg chg="del mod">
          <ac:chgData name="Jen Wilson" userId="000f367a-3246-491c-88b4-803a33f58a8b" providerId="ADAL" clId="{CE392E49-F58D-7A41-9576-D41C0525D7E4}" dt="2024-07-15T21:13:20.121" v="1194" actId="478"/>
          <ac:spMkLst>
            <pc:docMk/>
            <pc:sldMk cId="1500139973" sldId="1611"/>
            <ac:spMk id="18" creationId="{2454A0AD-F0EC-FBCC-439A-750E813A9947}"/>
          </ac:spMkLst>
        </pc:spChg>
        <pc:spChg chg="mod">
          <ac:chgData name="Jen Wilson" userId="000f367a-3246-491c-88b4-803a33f58a8b" providerId="ADAL" clId="{CE392E49-F58D-7A41-9576-D41C0525D7E4}" dt="2024-07-15T21:12:58.456" v="1185"/>
          <ac:spMkLst>
            <pc:docMk/>
            <pc:sldMk cId="1500139973" sldId="1611"/>
            <ac:spMk id="19" creationId="{23B0FF93-7C4F-F33C-3380-67AB9E13C9E1}"/>
          </ac:spMkLst>
        </pc:spChg>
        <pc:spChg chg="add del mod ord">
          <ac:chgData name="Jen Wilson" userId="000f367a-3246-491c-88b4-803a33f58a8b" providerId="ADAL" clId="{CE392E49-F58D-7A41-9576-D41C0525D7E4}" dt="2024-06-17T16:54:00.860" v="260" actId="478"/>
          <ac:spMkLst>
            <pc:docMk/>
            <pc:sldMk cId="1500139973" sldId="1611"/>
            <ac:spMk id="19" creationId="{D830DDAB-1A97-E3D5-36FE-D0C3CCA94CCA}"/>
          </ac:spMkLst>
        </pc:spChg>
        <pc:spChg chg="add mod ord">
          <ac:chgData name="Jen Wilson" userId="000f367a-3246-491c-88b4-803a33f58a8b" providerId="ADAL" clId="{CE392E49-F58D-7A41-9576-D41C0525D7E4}" dt="2024-07-15T21:12:48.222" v="1183" actId="1076"/>
          <ac:spMkLst>
            <pc:docMk/>
            <pc:sldMk cId="1500139973" sldId="1611"/>
            <ac:spMk id="20" creationId="{6A2FC149-5575-0AE8-19D9-599893FC6611}"/>
          </ac:spMkLst>
        </pc:spChg>
        <pc:spChg chg="mod">
          <ac:chgData name="Jen Wilson" userId="000f367a-3246-491c-88b4-803a33f58a8b" providerId="ADAL" clId="{CE392E49-F58D-7A41-9576-D41C0525D7E4}" dt="2024-07-15T21:13:06.026" v="1188"/>
          <ac:spMkLst>
            <pc:docMk/>
            <pc:sldMk cId="1500139973" sldId="1611"/>
            <ac:spMk id="21" creationId="{5E092EA9-5341-EB71-9B9C-172A249E2876}"/>
          </ac:spMkLst>
        </pc:spChg>
        <pc:spChg chg="add mod ord">
          <ac:chgData name="Jen Wilson" userId="000f367a-3246-491c-88b4-803a33f58a8b" providerId="ADAL" clId="{CE392E49-F58D-7A41-9576-D41C0525D7E4}" dt="2024-06-17T16:54:07.273" v="263" actId="114"/>
          <ac:spMkLst>
            <pc:docMk/>
            <pc:sldMk cId="1500139973" sldId="1611"/>
            <ac:spMk id="21" creationId="{7CD6579E-83DF-B939-2DFE-DCB21ADC0FE3}"/>
          </ac:spMkLst>
        </pc:spChg>
        <pc:spChg chg="mod">
          <ac:chgData name="Jen Wilson" userId="000f367a-3246-491c-88b4-803a33f58a8b" providerId="ADAL" clId="{CE392E49-F58D-7A41-9576-D41C0525D7E4}" dt="2024-07-15T21:13:09.416" v="1189"/>
          <ac:spMkLst>
            <pc:docMk/>
            <pc:sldMk cId="1500139973" sldId="1611"/>
            <ac:spMk id="22" creationId="{8FCEF32B-CA51-9185-8816-95A474EEC009}"/>
          </ac:spMkLst>
        </pc:spChg>
        <pc:spChg chg="add del mod">
          <ac:chgData name="Jen Wilson" userId="000f367a-3246-491c-88b4-803a33f58a8b" providerId="ADAL" clId="{CE392E49-F58D-7A41-9576-D41C0525D7E4}" dt="2024-06-17T16:54:02.221" v="261" actId="6264"/>
          <ac:spMkLst>
            <pc:docMk/>
            <pc:sldMk cId="1500139973" sldId="1611"/>
            <ac:spMk id="22" creationId="{F2EEB7E5-1B2E-F8EA-F1CF-BE2AD5B65544}"/>
          </ac:spMkLst>
        </pc:spChg>
        <pc:spChg chg="mod">
          <ac:chgData name="Jen Wilson" userId="000f367a-3246-491c-88b4-803a33f58a8b" providerId="ADAL" clId="{CE392E49-F58D-7A41-9576-D41C0525D7E4}" dt="2024-07-15T21:13:13.314" v="1192"/>
          <ac:spMkLst>
            <pc:docMk/>
            <pc:sldMk cId="1500139973" sldId="1611"/>
            <ac:spMk id="23" creationId="{760F9CA3-C2BE-9751-4B8E-D8AA5AA7D9A8}"/>
          </ac:spMkLst>
        </pc:spChg>
        <pc:spChg chg="add del mod">
          <ac:chgData name="Jen Wilson" userId="000f367a-3246-491c-88b4-803a33f58a8b" providerId="ADAL" clId="{CE392E49-F58D-7A41-9576-D41C0525D7E4}" dt="2024-06-17T16:54:02.221" v="261" actId="6264"/>
          <ac:spMkLst>
            <pc:docMk/>
            <pc:sldMk cId="1500139973" sldId="1611"/>
            <ac:spMk id="23" creationId="{B3EEB310-E685-967A-4EE9-CCE5B65D1E07}"/>
          </ac:spMkLst>
        </pc:spChg>
        <pc:spChg chg="mod">
          <ac:chgData name="Jen Wilson" userId="000f367a-3246-491c-88b4-803a33f58a8b" providerId="ADAL" clId="{CE392E49-F58D-7A41-9576-D41C0525D7E4}" dt="2024-07-15T21:13:17.202" v="1193"/>
          <ac:spMkLst>
            <pc:docMk/>
            <pc:sldMk cId="1500139973" sldId="1611"/>
            <ac:spMk id="24" creationId="{6275BBE6-7EEB-E61A-4219-E77B2E795EA2}"/>
          </ac:spMkLst>
        </pc:spChg>
        <pc:spChg chg="add del mod">
          <ac:chgData name="Jen Wilson" userId="000f367a-3246-491c-88b4-803a33f58a8b" providerId="ADAL" clId="{CE392E49-F58D-7A41-9576-D41C0525D7E4}" dt="2024-06-17T16:54:02.221" v="261" actId="6264"/>
          <ac:spMkLst>
            <pc:docMk/>
            <pc:sldMk cId="1500139973" sldId="1611"/>
            <ac:spMk id="24" creationId="{E11233C8-25CD-4016-C597-A7FA0549C03B}"/>
          </ac:spMkLst>
        </pc:spChg>
        <pc:spChg chg="mod">
          <ac:chgData name="Jen Wilson" userId="000f367a-3246-491c-88b4-803a33f58a8b" providerId="ADAL" clId="{CE392E49-F58D-7A41-9576-D41C0525D7E4}" dt="2024-07-15T21:13:03.003" v="1187" actId="14100"/>
          <ac:spMkLst>
            <pc:docMk/>
            <pc:sldMk cId="1500139973" sldId="1611"/>
            <ac:spMk id="25" creationId="{8F991CB5-A013-A9A2-6495-72F4BA829005}"/>
          </ac:spMkLst>
        </pc:spChg>
        <pc:spChg chg="add del mod ord">
          <ac:chgData name="Jen Wilson" userId="000f367a-3246-491c-88b4-803a33f58a8b" providerId="ADAL" clId="{CE392E49-F58D-7A41-9576-D41C0525D7E4}" dt="2024-06-17T16:54:10.040" v="264" actId="478"/>
          <ac:spMkLst>
            <pc:docMk/>
            <pc:sldMk cId="1500139973" sldId="1611"/>
            <ac:spMk id="25" creationId="{DF019F74-4D2A-A739-D943-703F8B5F9E89}"/>
          </ac:spMkLst>
        </pc:spChg>
        <pc:spChg chg="add del mod ord">
          <ac:chgData name="Jen Wilson" userId="000f367a-3246-491c-88b4-803a33f58a8b" providerId="ADAL" clId="{CE392E49-F58D-7A41-9576-D41C0525D7E4}" dt="2024-06-20T21:48:06.057" v="484" actId="478"/>
          <ac:spMkLst>
            <pc:docMk/>
            <pc:sldMk cId="1500139973" sldId="1611"/>
            <ac:spMk id="26" creationId="{696D7FCE-04A1-47CB-1E5A-15565F5F47B1}"/>
          </ac:spMkLst>
        </pc:spChg>
        <pc:spChg chg="mod">
          <ac:chgData name="Jen Wilson" userId="000f367a-3246-491c-88b4-803a33f58a8b" providerId="ADAL" clId="{CE392E49-F58D-7A41-9576-D41C0525D7E4}" dt="2024-07-15T21:12:58.456" v="1185"/>
          <ac:spMkLst>
            <pc:docMk/>
            <pc:sldMk cId="1500139973" sldId="1611"/>
            <ac:spMk id="26" creationId="{C724568B-34EA-67A7-1E42-4F6287302BAF}"/>
          </ac:spMkLst>
        </pc:spChg>
        <pc:spChg chg="mod">
          <ac:chgData name="Jen Wilson" userId="000f367a-3246-491c-88b4-803a33f58a8b" providerId="ADAL" clId="{CE392E49-F58D-7A41-9576-D41C0525D7E4}" dt="2024-07-15T21:12:58.456" v="1185"/>
          <ac:spMkLst>
            <pc:docMk/>
            <pc:sldMk cId="1500139973" sldId="1611"/>
            <ac:spMk id="27" creationId="{59F315E1-7C6D-1E45-7475-3C570C342624}"/>
          </ac:spMkLst>
        </pc:spChg>
        <pc:spChg chg="mod">
          <ac:chgData name="Jen Wilson" userId="000f367a-3246-491c-88b4-803a33f58a8b" providerId="ADAL" clId="{CE392E49-F58D-7A41-9576-D41C0525D7E4}" dt="2024-07-15T21:12:58.456" v="1185"/>
          <ac:spMkLst>
            <pc:docMk/>
            <pc:sldMk cId="1500139973" sldId="1611"/>
            <ac:spMk id="28" creationId="{5CB69F05-6244-BDD4-FFFD-A57DD8FB4F0F}"/>
          </ac:spMkLst>
        </pc:spChg>
        <pc:grpChg chg="add mod">
          <ac:chgData name="Jen Wilson" userId="000f367a-3246-491c-88b4-803a33f58a8b" providerId="ADAL" clId="{CE392E49-F58D-7A41-9576-D41C0525D7E4}" dt="2024-07-18T04:16:57.506" v="1506"/>
          <ac:grpSpMkLst>
            <pc:docMk/>
            <pc:sldMk cId="1500139973" sldId="1611"/>
            <ac:grpSpMk id="2" creationId="{E12BC964-98F8-E4C3-200E-A0E2E6D07768}"/>
          </ac:grpSpMkLst>
        </pc:grpChg>
        <pc:grpChg chg="add mod">
          <ac:chgData name="Jen Wilson" userId="000f367a-3246-491c-88b4-803a33f58a8b" providerId="ADAL" clId="{CE392E49-F58D-7A41-9576-D41C0525D7E4}" dt="2024-07-15T21:13:12.366" v="1191" actId="1076"/>
          <ac:grpSpMkLst>
            <pc:docMk/>
            <pc:sldMk cId="1500139973" sldId="1611"/>
            <ac:grpSpMk id="9" creationId="{F1A4E37D-F580-01B9-0E89-9BBFCC1FD23C}"/>
          </ac:grpSpMkLst>
        </pc:grpChg>
        <pc:picChg chg="del">
          <ac:chgData name="Jen Wilson" userId="000f367a-3246-491c-88b4-803a33f58a8b" providerId="ADAL" clId="{CE392E49-F58D-7A41-9576-D41C0525D7E4}" dt="2024-07-15T21:07:10.020" v="1133" actId="478"/>
          <ac:picMkLst>
            <pc:docMk/>
            <pc:sldMk cId="1500139973" sldId="1611"/>
            <ac:picMk id="6" creationId="{EC42F52E-4897-7CDD-6DB7-D0DA2E1E9124}"/>
          </ac:picMkLst>
        </pc:picChg>
        <pc:picChg chg="add mod modCrop">
          <ac:chgData name="Jen Wilson" userId="000f367a-3246-491c-88b4-803a33f58a8b" providerId="ADAL" clId="{CE392E49-F58D-7A41-9576-D41C0525D7E4}" dt="2024-07-15T21:12:43.267" v="1181" actId="29295"/>
          <ac:picMkLst>
            <pc:docMk/>
            <pc:sldMk cId="1500139973" sldId="1611"/>
            <ac:picMk id="7" creationId="{39B8555A-6128-C206-202B-8601D50DA8BE}"/>
          </ac:picMkLst>
        </pc:picChg>
        <pc:picChg chg="add del mod">
          <ac:chgData name="Jen Wilson" userId="000f367a-3246-491c-88b4-803a33f58a8b" providerId="ADAL" clId="{CE392E49-F58D-7A41-9576-D41C0525D7E4}" dt="2024-07-15T21:12:40.551" v="1171" actId="478"/>
          <ac:picMkLst>
            <pc:docMk/>
            <pc:sldMk cId="1500139973" sldId="1611"/>
            <ac:picMk id="8" creationId="{47BCA568-7E03-69DB-094C-FD3C00083893}"/>
          </ac:picMkLst>
        </pc:picChg>
      </pc:sldChg>
      <pc:sldChg chg="addSp delSp modSp add mod">
        <pc:chgData name="Jen Wilson" userId="000f367a-3246-491c-88b4-803a33f58a8b" providerId="ADAL" clId="{CE392E49-F58D-7A41-9576-D41C0525D7E4}" dt="2024-07-15T21:25:41.964" v="1300" actId="27918"/>
        <pc:sldMkLst>
          <pc:docMk/>
          <pc:sldMk cId="2327748353" sldId="1612"/>
        </pc:sldMkLst>
        <pc:spChg chg="del mod">
          <ac:chgData name="Jen Wilson" userId="000f367a-3246-491c-88b4-803a33f58a8b" providerId="ADAL" clId="{CE392E49-F58D-7A41-9576-D41C0525D7E4}" dt="2024-07-15T19:54:58.836" v="997" actId="478"/>
          <ac:spMkLst>
            <pc:docMk/>
            <pc:sldMk cId="2327748353" sldId="1612"/>
            <ac:spMk id="2" creationId="{E335AE30-6BA5-FFD3-15F1-82B611D3E886}"/>
          </ac:spMkLst>
        </pc:spChg>
        <pc:spChg chg="add mod">
          <ac:chgData name="Jen Wilson" userId="000f367a-3246-491c-88b4-803a33f58a8b" providerId="ADAL" clId="{CE392E49-F58D-7A41-9576-D41C0525D7E4}" dt="2024-07-15T19:54:59.696" v="998"/>
          <ac:spMkLst>
            <pc:docMk/>
            <pc:sldMk cId="2327748353" sldId="1612"/>
            <ac:spMk id="4" creationId="{E498A925-5A90-E271-96CE-818C772DFF25}"/>
          </ac:spMkLst>
        </pc:spChg>
        <pc:spChg chg="mod">
          <ac:chgData name="Jen Wilson" userId="000f367a-3246-491c-88b4-803a33f58a8b" providerId="ADAL" clId="{CE392E49-F58D-7A41-9576-D41C0525D7E4}" dt="2024-07-15T21:25:22.597" v="1297" actId="20577"/>
          <ac:spMkLst>
            <pc:docMk/>
            <pc:sldMk cId="2327748353" sldId="1612"/>
            <ac:spMk id="10" creationId="{B5F05A80-455B-952C-1D2D-3F0B0262D0B2}"/>
          </ac:spMkLst>
        </pc:spChg>
        <pc:spChg chg="del">
          <ac:chgData name="Jen Wilson" userId="000f367a-3246-491c-88b4-803a33f58a8b" providerId="ADAL" clId="{CE392E49-F58D-7A41-9576-D41C0525D7E4}" dt="2024-06-20T21:48:10.900" v="487" actId="478"/>
          <ac:spMkLst>
            <pc:docMk/>
            <pc:sldMk cId="2327748353" sldId="1612"/>
            <ac:spMk id="17" creationId="{26B16F16-E761-51A8-4F99-234D0CA316A8}"/>
          </ac:spMkLst>
        </pc:spChg>
        <pc:graphicFrameChg chg="mod">
          <ac:chgData name="Jen Wilson" userId="000f367a-3246-491c-88b4-803a33f58a8b" providerId="ADAL" clId="{CE392E49-F58D-7A41-9576-D41C0525D7E4}" dt="2024-07-15T21:25:40.651" v="1299"/>
          <ac:graphicFrameMkLst>
            <pc:docMk/>
            <pc:sldMk cId="2327748353" sldId="1612"/>
            <ac:graphicFrameMk id="12" creationId="{979EBCF4-4FDF-EF5C-E8A8-255A4AF7409B}"/>
          </ac:graphicFrameMkLst>
        </pc:graphicFrameChg>
      </pc:sldChg>
      <pc:sldChg chg="addSp modSp add del">
        <pc:chgData name="Jen Wilson" userId="000f367a-3246-491c-88b4-803a33f58a8b" providerId="ADAL" clId="{CE392E49-F58D-7A41-9576-D41C0525D7E4}" dt="2024-07-18T04:26:33.414" v="1548"/>
        <pc:sldMkLst>
          <pc:docMk/>
          <pc:sldMk cId="3335108336" sldId="1613"/>
        </pc:sldMkLst>
        <pc:graphicFrameChg chg="add mod">
          <ac:chgData name="Jen Wilson" userId="000f367a-3246-491c-88b4-803a33f58a8b" providerId="ADAL" clId="{CE392E49-F58D-7A41-9576-D41C0525D7E4}" dt="2024-07-18T04:25:30.746" v="1547"/>
          <ac:graphicFrameMkLst>
            <pc:docMk/>
            <pc:sldMk cId="3335108336" sldId="1613"/>
            <ac:graphicFrameMk id="2" creationId="{0B8F8688-FD6B-30D6-D60F-B1949F390374}"/>
          </ac:graphicFrameMkLst>
        </pc:graphicFrameChg>
        <pc:graphicFrameChg chg="mod">
          <ac:chgData name="Jen Wilson" userId="000f367a-3246-491c-88b4-803a33f58a8b" providerId="ADAL" clId="{CE392E49-F58D-7A41-9576-D41C0525D7E4}" dt="2024-07-18T04:26:33.414" v="1548"/>
          <ac:graphicFrameMkLst>
            <pc:docMk/>
            <pc:sldMk cId="3335108336" sldId="1613"/>
            <ac:graphicFrameMk id="5" creationId="{632A7DB5-C0DA-486C-8D6C-4130893F9593}"/>
          </ac:graphicFrameMkLst>
        </pc:graphicFrameChg>
      </pc:sldChg>
      <pc:sldMasterChg chg="delSldLayout modSldLayout">
        <pc:chgData name="Jen Wilson" userId="000f367a-3246-491c-88b4-803a33f58a8b" providerId="ADAL" clId="{CE392E49-F58D-7A41-9576-D41C0525D7E4}" dt="2024-07-15T19:53:42.455" v="966" actId="255"/>
        <pc:sldMasterMkLst>
          <pc:docMk/>
          <pc:sldMasterMk cId="2276123530" sldId="2147483707"/>
        </pc:sldMasterMkLst>
        <pc:sldLayoutChg chg="del">
          <pc:chgData name="Jen Wilson" userId="000f367a-3246-491c-88b4-803a33f58a8b" providerId="ADAL" clId="{CE392E49-F58D-7A41-9576-D41C0525D7E4}" dt="2024-06-17T16:52:49.133" v="207" actId="2696"/>
          <pc:sldLayoutMkLst>
            <pc:docMk/>
            <pc:sldMasterMk cId="2276123530" sldId="2147483707"/>
            <pc:sldLayoutMk cId="2817946125" sldId="2147483708"/>
          </pc:sldLayoutMkLst>
        </pc:sldLayoutChg>
        <pc:sldLayoutChg chg="del">
          <pc:chgData name="Jen Wilson" userId="000f367a-3246-491c-88b4-803a33f58a8b" providerId="ADAL" clId="{CE392E49-F58D-7A41-9576-D41C0525D7E4}" dt="2024-06-17T16:52:49.148" v="227" actId="2696"/>
          <pc:sldLayoutMkLst>
            <pc:docMk/>
            <pc:sldMasterMk cId="2276123530" sldId="2147483707"/>
            <pc:sldLayoutMk cId="2544254849" sldId="2147483709"/>
          </pc:sldLayoutMkLst>
        </pc:sldLayoutChg>
        <pc:sldLayoutChg chg="del">
          <pc:chgData name="Jen Wilson" userId="000f367a-3246-491c-88b4-803a33f58a8b" providerId="ADAL" clId="{CE392E49-F58D-7A41-9576-D41C0525D7E4}" dt="2024-06-17T16:52:49.138" v="213" actId="2696"/>
          <pc:sldLayoutMkLst>
            <pc:docMk/>
            <pc:sldMasterMk cId="2276123530" sldId="2147483707"/>
            <pc:sldLayoutMk cId="4264354607" sldId="2147483710"/>
          </pc:sldLayoutMkLst>
        </pc:sldLayoutChg>
        <pc:sldLayoutChg chg="del">
          <pc:chgData name="Jen Wilson" userId="000f367a-3246-491c-88b4-803a33f58a8b" providerId="ADAL" clId="{CE392E49-F58D-7A41-9576-D41C0525D7E4}" dt="2024-06-17T16:52:49.145" v="222" actId="2696"/>
          <pc:sldLayoutMkLst>
            <pc:docMk/>
            <pc:sldMasterMk cId="2276123530" sldId="2147483707"/>
            <pc:sldLayoutMk cId="3895827632" sldId="2147483711"/>
          </pc:sldLayoutMkLst>
        </pc:sldLayoutChg>
        <pc:sldLayoutChg chg="del">
          <pc:chgData name="Jen Wilson" userId="000f367a-3246-491c-88b4-803a33f58a8b" providerId="ADAL" clId="{CE392E49-F58D-7A41-9576-D41C0525D7E4}" dt="2024-06-17T16:52:49.150" v="229" actId="2696"/>
          <pc:sldLayoutMkLst>
            <pc:docMk/>
            <pc:sldMasterMk cId="2276123530" sldId="2147483707"/>
            <pc:sldLayoutMk cId="2060478072" sldId="2147483712"/>
          </pc:sldLayoutMkLst>
        </pc:sldLayoutChg>
        <pc:sldLayoutChg chg="del">
          <pc:chgData name="Jen Wilson" userId="000f367a-3246-491c-88b4-803a33f58a8b" providerId="ADAL" clId="{CE392E49-F58D-7A41-9576-D41C0525D7E4}" dt="2024-06-17T16:52:49.137" v="212" actId="2696"/>
          <pc:sldLayoutMkLst>
            <pc:docMk/>
            <pc:sldMasterMk cId="2276123530" sldId="2147483707"/>
            <pc:sldLayoutMk cId="1892789221" sldId="2147483713"/>
          </pc:sldLayoutMkLst>
        </pc:sldLayoutChg>
        <pc:sldLayoutChg chg="del">
          <pc:chgData name="Jen Wilson" userId="000f367a-3246-491c-88b4-803a33f58a8b" providerId="ADAL" clId="{CE392E49-F58D-7A41-9576-D41C0525D7E4}" dt="2024-06-17T16:52:49.146" v="223" actId="2696"/>
          <pc:sldLayoutMkLst>
            <pc:docMk/>
            <pc:sldMasterMk cId="2276123530" sldId="2147483707"/>
            <pc:sldLayoutMk cId="273961387" sldId="2147483714"/>
          </pc:sldLayoutMkLst>
        </pc:sldLayoutChg>
        <pc:sldLayoutChg chg="del">
          <pc:chgData name="Jen Wilson" userId="000f367a-3246-491c-88b4-803a33f58a8b" providerId="ADAL" clId="{CE392E49-F58D-7A41-9576-D41C0525D7E4}" dt="2024-06-17T16:52:49.141" v="217" actId="2696"/>
          <pc:sldLayoutMkLst>
            <pc:docMk/>
            <pc:sldMasterMk cId="2276123530" sldId="2147483707"/>
            <pc:sldLayoutMk cId="3348048196" sldId="2147483715"/>
          </pc:sldLayoutMkLst>
        </pc:sldLayoutChg>
        <pc:sldLayoutChg chg="del">
          <pc:chgData name="Jen Wilson" userId="000f367a-3246-491c-88b4-803a33f58a8b" providerId="ADAL" clId="{CE392E49-F58D-7A41-9576-D41C0525D7E4}" dt="2024-06-17T16:52:49.147" v="225" actId="2696"/>
          <pc:sldLayoutMkLst>
            <pc:docMk/>
            <pc:sldMasterMk cId="2276123530" sldId="2147483707"/>
            <pc:sldLayoutMk cId="3480622536" sldId="2147483716"/>
          </pc:sldLayoutMkLst>
        </pc:sldLayoutChg>
        <pc:sldLayoutChg chg="del">
          <pc:chgData name="Jen Wilson" userId="000f367a-3246-491c-88b4-803a33f58a8b" providerId="ADAL" clId="{CE392E49-F58D-7A41-9576-D41C0525D7E4}" dt="2024-06-17T16:52:49.153" v="233" actId="2696"/>
          <pc:sldLayoutMkLst>
            <pc:docMk/>
            <pc:sldMasterMk cId="2276123530" sldId="2147483707"/>
            <pc:sldLayoutMk cId="3119092692" sldId="2147483717"/>
          </pc:sldLayoutMkLst>
        </pc:sldLayoutChg>
        <pc:sldLayoutChg chg="del">
          <pc:chgData name="Jen Wilson" userId="000f367a-3246-491c-88b4-803a33f58a8b" providerId="ADAL" clId="{CE392E49-F58D-7A41-9576-D41C0525D7E4}" dt="2024-06-17T16:52:49.139" v="214" actId="2696"/>
          <pc:sldLayoutMkLst>
            <pc:docMk/>
            <pc:sldMasterMk cId="2276123530" sldId="2147483707"/>
            <pc:sldLayoutMk cId="2030124459" sldId="2147483718"/>
          </pc:sldLayoutMkLst>
        </pc:sldLayoutChg>
        <pc:sldLayoutChg chg="del">
          <pc:chgData name="Jen Wilson" userId="000f367a-3246-491c-88b4-803a33f58a8b" providerId="ADAL" clId="{CE392E49-F58D-7A41-9576-D41C0525D7E4}" dt="2024-06-17T16:52:49.154" v="235" actId="2696"/>
          <pc:sldLayoutMkLst>
            <pc:docMk/>
            <pc:sldMasterMk cId="2276123530" sldId="2147483707"/>
            <pc:sldLayoutMk cId="3580769057" sldId="2147483719"/>
          </pc:sldLayoutMkLst>
        </pc:sldLayoutChg>
        <pc:sldLayoutChg chg="del">
          <pc:chgData name="Jen Wilson" userId="000f367a-3246-491c-88b4-803a33f58a8b" providerId="ADAL" clId="{CE392E49-F58D-7A41-9576-D41C0525D7E4}" dt="2024-06-17T16:52:49.146" v="224" actId="2696"/>
          <pc:sldLayoutMkLst>
            <pc:docMk/>
            <pc:sldMasterMk cId="2276123530" sldId="2147483707"/>
            <pc:sldLayoutMk cId="2041712553" sldId="2147483721"/>
          </pc:sldLayoutMkLst>
        </pc:sldLayoutChg>
        <pc:sldLayoutChg chg="del">
          <pc:chgData name="Jen Wilson" userId="000f367a-3246-491c-88b4-803a33f58a8b" providerId="ADAL" clId="{CE392E49-F58D-7A41-9576-D41C0525D7E4}" dt="2024-06-17T16:52:49.142" v="218" actId="2696"/>
          <pc:sldLayoutMkLst>
            <pc:docMk/>
            <pc:sldMasterMk cId="2276123530" sldId="2147483707"/>
            <pc:sldLayoutMk cId="2453208601" sldId="2147483722"/>
          </pc:sldLayoutMkLst>
        </pc:sldLayoutChg>
        <pc:sldLayoutChg chg="del">
          <pc:chgData name="Jen Wilson" userId="000f367a-3246-491c-88b4-803a33f58a8b" providerId="ADAL" clId="{CE392E49-F58D-7A41-9576-D41C0525D7E4}" dt="2024-06-17T16:52:49.136" v="210" actId="2696"/>
          <pc:sldLayoutMkLst>
            <pc:docMk/>
            <pc:sldMasterMk cId="2276123530" sldId="2147483707"/>
            <pc:sldLayoutMk cId="2318553372" sldId="2147483723"/>
          </pc:sldLayoutMkLst>
        </pc:sldLayoutChg>
        <pc:sldLayoutChg chg="del">
          <pc:chgData name="Jen Wilson" userId="000f367a-3246-491c-88b4-803a33f58a8b" providerId="ADAL" clId="{CE392E49-F58D-7A41-9576-D41C0525D7E4}" dt="2024-06-17T16:52:49.151" v="231" actId="2696"/>
          <pc:sldLayoutMkLst>
            <pc:docMk/>
            <pc:sldMasterMk cId="2276123530" sldId="2147483707"/>
            <pc:sldLayoutMk cId="148865801" sldId="2147483724"/>
          </pc:sldLayoutMkLst>
        </pc:sldLayoutChg>
        <pc:sldLayoutChg chg="del">
          <pc:chgData name="Jen Wilson" userId="000f367a-3246-491c-88b4-803a33f58a8b" providerId="ADAL" clId="{CE392E49-F58D-7A41-9576-D41C0525D7E4}" dt="2024-06-17T16:52:49.135" v="209" actId="2696"/>
          <pc:sldLayoutMkLst>
            <pc:docMk/>
            <pc:sldMasterMk cId="2276123530" sldId="2147483707"/>
            <pc:sldLayoutMk cId="3137739123" sldId="2147483725"/>
          </pc:sldLayoutMkLst>
        </pc:sldLayoutChg>
        <pc:sldLayoutChg chg="del">
          <pc:chgData name="Jen Wilson" userId="000f367a-3246-491c-88b4-803a33f58a8b" providerId="ADAL" clId="{CE392E49-F58D-7A41-9576-D41C0525D7E4}" dt="2024-06-17T16:52:49.134" v="208" actId="2696"/>
          <pc:sldLayoutMkLst>
            <pc:docMk/>
            <pc:sldMasterMk cId="2276123530" sldId="2147483707"/>
            <pc:sldLayoutMk cId="2816271575" sldId="2147483726"/>
          </pc:sldLayoutMkLst>
        </pc:sldLayoutChg>
        <pc:sldLayoutChg chg="del">
          <pc:chgData name="Jen Wilson" userId="000f367a-3246-491c-88b4-803a33f58a8b" providerId="ADAL" clId="{CE392E49-F58D-7A41-9576-D41C0525D7E4}" dt="2024-06-17T16:52:49.153" v="234" actId="2696"/>
          <pc:sldLayoutMkLst>
            <pc:docMk/>
            <pc:sldMasterMk cId="2276123530" sldId="2147483707"/>
            <pc:sldLayoutMk cId="809649784" sldId="2147483727"/>
          </pc:sldLayoutMkLst>
        </pc:sldLayoutChg>
        <pc:sldLayoutChg chg="del">
          <pc:chgData name="Jen Wilson" userId="000f367a-3246-491c-88b4-803a33f58a8b" providerId="ADAL" clId="{CE392E49-F58D-7A41-9576-D41C0525D7E4}" dt="2024-06-17T16:52:49.148" v="226" actId="2696"/>
          <pc:sldLayoutMkLst>
            <pc:docMk/>
            <pc:sldMasterMk cId="2276123530" sldId="2147483707"/>
            <pc:sldLayoutMk cId="2338596998" sldId="2147483728"/>
          </pc:sldLayoutMkLst>
        </pc:sldLayoutChg>
        <pc:sldLayoutChg chg="del">
          <pc:chgData name="Jen Wilson" userId="000f367a-3246-491c-88b4-803a33f58a8b" providerId="ADAL" clId="{CE392E49-F58D-7A41-9576-D41C0525D7E4}" dt="2024-06-17T16:52:49.144" v="221" actId="2696"/>
          <pc:sldLayoutMkLst>
            <pc:docMk/>
            <pc:sldMasterMk cId="2276123530" sldId="2147483707"/>
            <pc:sldLayoutMk cId="3428686570" sldId="2147483729"/>
          </pc:sldLayoutMkLst>
        </pc:sldLayoutChg>
        <pc:sldLayoutChg chg="del">
          <pc:chgData name="Jen Wilson" userId="000f367a-3246-491c-88b4-803a33f58a8b" providerId="ADAL" clId="{CE392E49-F58D-7A41-9576-D41C0525D7E4}" dt="2024-06-17T16:52:49.140" v="215" actId="2696"/>
          <pc:sldLayoutMkLst>
            <pc:docMk/>
            <pc:sldMasterMk cId="2276123530" sldId="2147483707"/>
            <pc:sldLayoutMk cId="3443575424" sldId="2147483730"/>
          </pc:sldLayoutMkLst>
        </pc:sldLayoutChg>
        <pc:sldLayoutChg chg="del">
          <pc:chgData name="Jen Wilson" userId="000f367a-3246-491c-88b4-803a33f58a8b" providerId="ADAL" clId="{CE392E49-F58D-7A41-9576-D41C0525D7E4}" dt="2024-06-17T16:52:49.137" v="211" actId="2696"/>
          <pc:sldLayoutMkLst>
            <pc:docMk/>
            <pc:sldMasterMk cId="2276123530" sldId="2147483707"/>
            <pc:sldLayoutMk cId="3437677293" sldId="2147483731"/>
          </pc:sldLayoutMkLst>
        </pc:sldLayoutChg>
        <pc:sldLayoutChg chg="del">
          <pc:chgData name="Jen Wilson" userId="000f367a-3246-491c-88b4-803a33f58a8b" providerId="ADAL" clId="{CE392E49-F58D-7A41-9576-D41C0525D7E4}" dt="2024-06-17T16:52:49.144" v="220" actId="2696"/>
          <pc:sldLayoutMkLst>
            <pc:docMk/>
            <pc:sldMasterMk cId="2276123530" sldId="2147483707"/>
            <pc:sldLayoutMk cId="1775048400" sldId="2147483732"/>
          </pc:sldLayoutMkLst>
        </pc:sldLayoutChg>
        <pc:sldLayoutChg chg="del">
          <pc:chgData name="Jen Wilson" userId="000f367a-3246-491c-88b4-803a33f58a8b" providerId="ADAL" clId="{CE392E49-F58D-7A41-9576-D41C0525D7E4}" dt="2024-06-17T16:52:49.152" v="232" actId="2696"/>
          <pc:sldLayoutMkLst>
            <pc:docMk/>
            <pc:sldMasterMk cId="2276123530" sldId="2147483707"/>
            <pc:sldLayoutMk cId="1222130481" sldId="2147483733"/>
          </pc:sldLayoutMkLst>
        </pc:sldLayoutChg>
        <pc:sldLayoutChg chg="del">
          <pc:chgData name="Jen Wilson" userId="000f367a-3246-491c-88b4-803a33f58a8b" providerId="ADAL" clId="{CE392E49-F58D-7A41-9576-D41C0525D7E4}" dt="2024-06-17T16:52:49.151" v="230" actId="2696"/>
          <pc:sldLayoutMkLst>
            <pc:docMk/>
            <pc:sldMasterMk cId="2276123530" sldId="2147483707"/>
            <pc:sldLayoutMk cId="987995132" sldId="2147483734"/>
          </pc:sldLayoutMkLst>
        </pc:sldLayoutChg>
        <pc:sldLayoutChg chg="del">
          <pc:chgData name="Jen Wilson" userId="000f367a-3246-491c-88b4-803a33f58a8b" providerId="ADAL" clId="{CE392E49-F58D-7A41-9576-D41C0525D7E4}" dt="2024-06-17T16:52:49.143" v="219" actId="2696"/>
          <pc:sldLayoutMkLst>
            <pc:docMk/>
            <pc:sldMasterMk cId="2276123530" sldId="2147483707"/>
            <pc:sldLayoutMk cId="3339370363" sldId="2147483735"/>
          </pc:sldLayoutMkLst>
        </pc:sldLayoutChg>
        <pc:sldLayoutChg chg="del">
          <pc:chgData name="Jen Wilson" userId="000f367a-3246-491c-88b4-803a33f58a8b" providerId="ADAL" clId="{CE392E49-F58D-7A41-9576-D41C0525D7E4}" dt="2024-06-17T16:52:49.141" v="216" actId="2696"/>
          <pc:sldLayoutMkLst>
            <pc:docMk/>
            <pc:sldMasterMk cId="2276123530" sldId="2147483707"/>
            <pc:sldLayoutMk cId="3796270593" sldId="2147483736"/>
          </pc:sldLayoutMkLst>
        </pc:sldLayoutChg>
        <pc:sldLayoutChg chg="del">
          <pc:chgData name="Jen Wilson" userId="000f367a-3246-491c-88b4-803a33f58a8b" providerId="ADAL" clId="{CE392E49-F58D-7A41-9576-D41C0525D7E4}" dt="2024-06-17T16:52:49.149" v="228" actId="2696"/>
          <pc:sldLayoutMkLst>
            <pc:docMk/>
            <pc:sldMasterMk cId="2276123530" sldId="2147483707"/>
            <pc:sldLayoutMk cId="4199940649" sldId="2147483737"/>
          </pc:sldLayoutMkLst>
        </pc:sldLayoutChg>
        <pc:sldLayoutChg chg="del">
          <pc:chgData name="Jen Wilson" userId="000f367a-3246-491c-88b4-803a33f58a8b" providerId="ADAL" clId="{CE392E49-F58D-7A41-9576-D41C0525D7E4}" dt="2024-06-17T16:52:49.155" v="236" actId="2696"/>
          <pc:sldLayoutMkLst>
            <pc:docMk/>
            <pc:sldMasterMk cId="2276123530" sldId="2147483707"/>
            <pc:sldLayoutMk cId="3815086314" sldId="2147483738"/>
          </pc:sldLayoutMkLst>
        </pc:sldLayoutChg>
        <pc:sldLayoutChg chg="del">
          <pc:chgData name="Jen Wilson" userId="000f367a-3246-491c-88b4-803a33f58a8b" providerId="ADAL" clId="{CE392E49-F58D-7A41-9576-D41C0525D7E4}" dt="2024-06-17T16:52:49.129" v="206" actId="2696"/>
          <pc:sldLayoutMkLst>
            <pc:docMk/>
            <pc:sldMasterMk cId="2276123530" sldId="2147483707"/>
            <pc:sldLayoutMk cId="1998460280" sldId="2147483739"/>
          </pc:sldLayoutMkLst>
        </pc:sldLayoutChg>
        <pc:sldLayoutChg chg="delSp modSp mod">
          <pc:chgData name="Jen Wilson" userId="000f367a-3246-491c-88b4-803a33f58a8b" providerId="ADAL" clId="{CE392E49-F58D-7A41-9576-D41C0525D7E4}" dt="2024-07-15T19:53:42.455" v="966" actId="255"/>
          <pc:sldLayoutMkLst>
            <pc:docMk/>
            <pc:sldMasterMk cId="2276123530" sldId="2147483707"/>
            <pc:sldLayoutMk cId="164383749" sldId="2147483741"/>
          </pc:sldLayoutMkLst>
          <pc:spChg chg="mod">
            <ac:chgData name="Jen Wilson" userId="000f367a-3246-491c-88b4-803a33f58a8b" providerId="ADAL" clId="{CE392E49-F58D-7A41-9576-D41C0525D7E4}" dt="2024-06-17T16:41:24.486" v="23" actId="1076"/>
            <ac:spMkLst>
              <pc:docMk/>
              <pc:sldMasterMk cId="2276123530" sldId="2147483707"/>
              <pc:sldLayoutMk cId="164383749" sldId="2147483741"/>
              <ac:spMk id="2" creationId="{00000000-0000-0000-0000-000000000000}"/>
            </ac:spMkLst>
          </pc:spChg>
          <pc:spChg chg="del mod">
            <ac:chgData name="Jen Wilson" userId="000f367a-3246-491c-88b4-803a33f58a8b" providerId="ADAL" clId="{CE392E49-F58D-7A41-9576-D41C0525D7E4}" dt="2024-06-20T21:48:16.246" v="489" actId="478"/>
            <ac:spMkLst>
              <pc:docMk/>
              <pc:sldMasterMk cId="2276123530" sldId="2147483707"/>
              <pc:sldLayoutMk cId="164383749" sldId="2147483741"/>
              <ac:spMk id="3" creationId="{00000000-0000-0000-0000-000000000000}"/>
            </ac:spMkLst>
          </pc:spChg>
          <pc:spChg chg="mod">
            <ac:chgData name="Jen Wilson" userId="000f367a-3246-491c-88b4-803a33f58a8b" providerId="ADAL" clId="{CE392E49-F58D-7A41-9576-D41C0525D7E4}" dt="2024-06-17T16:52:41.707" v="205" actId="114"/>
            <ac:spMkLst>
              <pc:docMk/>
              <pc:sldMasterMk cId="2276123530" sldId="2147483707"/>
              <pc:sldLayoutMk cId="164383749" sldId="2147483741"/>
              <ac:spMk id="9" creationId="{8DCAC2DF-428F-0247-A8CB-28A251E9B336}"/>
            </ac:spMkLst>
          </pc:spChg>
          <pc:spChg chg="mod">
            <ac:chgData name="Jen Wilson" userId="000f367a-3246-491c-88b4-803a33f58a8b" providerId="ADAL" clId="{CE392E49-F58D-7A41-9576-D41C0525D7E4}" dt="2024-07-15T19:53:42.455" v="966" actId="255"/>
            <ac:spMkLst>
              <pc:docMk/>
              <pc:sldMasterMk cId="2276123530" sldId="2147483707"/>
              <pc:sldLayoutMk cId="164383749" sldId="2147483741"/>
              <ac:spMk id="53" creationId="{00000000-0000-0000-0000-000000000000}"/>
            </ac:spMkLst>
          </pc:spChg>
        </pc:sldLayoutChg>
      </pc:sldMasterChg>
    </pc:docChg>
  </pc:docChgLst>
  <pc:docChgLst>
    <pc:chgData name="Paul Frame" userId="ded3f5c5-00e7-408d-9358-fc292cfa5078" providerId="ADAL" clId="{D65006EF-5DB6-4196-929E-2B3FA61C134F}"/>
    <pc:docChg chg="undo custSel modSld modMainMaster">
      <pc:chgData name="Paul Frame" userId="ded3f5c5-00e7-408d-9358-fc292cfa5078" providerId="ADAL" clId="{D65006EF-5DB6-4196-929E-2B3FA61C134F}" dt="2024-07-17T21:17:42.137" v="1808" actId="20577"/>
      <pc:docMkLst>
        <pc:docMk/>
      </pc:docMkLst>
      <pc:sldChg chg="delSp modSp mod">
        <pc:chgData name="Paul Frame" userId="ded3f5c5-00e7-408d-9358-fc292cfa5078" providerId="ADAL" clId="{D65006EF-5DB6-4196-929E-2B3FA61C134F}" dt="2024-06-17T19:31:09.937" v="1133"/>
        <pc:sldMkLst>
          <pc:docMk/>
          <pc:sldMk cId="853871715" sldId="262"/>
        </pc:sldMkLst>
        <pc:spChg chg="mod">
          <ac:chgData name="Paul Frame" userId="ded3f5c5-00e7-408d-9358-fc292cfa5078" providerId="ADAL" clId="{D65006EF-5DB6-4196-929E-2B3FA61C134F}" dt="2024-06-14T17:27:59.003" v="29" actId="313"/>
          <ac:spMkLst>
            <pc:docMk/>
            <pc:sldMk cId="853871715" sldId="262"/>
            <ac:spMk id="2" creationId="{C8206489-46E6-4907-8C4B-7C4055530399}"/>
          </ac:spMkLst>
        </pc:spChg>
        <pc:spChg chg="mod">
          <ac:chgData name="Paul Frame" userId="ded3f5c5-00e7-408d-9358-fc292cfa5078" providerId="ADAL" clId="{D65006EF-5DB6-4196-929E-2B3FA61C134F}" dt="2024-06-17T19:12:47.466" v="1027" actId="20577"/>
          <ac:spMkLst>
            <pc:docMk/>
            <pc:sldMk cId="853871715" sldId="262"/>
            <ac:spMk id="5" creationId="{E29895C7-C3BD-5956-8B86-410453E33431}"/>
          </ac:spMkLst>
        </pc:spChg>
        <pc:spChg chg="del">
          <ac:chgData name="Paul Frame" userId="ded3f5c5-00e7-408d-9358-fc292cfa5078" providerId="ADAL" clId="{D65006EF-5DB6-4196-929E-2B3FA61C134F}" dt="2024-06-14T17:25:31.682" v="3" actId="478"/>
          <ac:spMkLst>
            <pc:docMk/>
            <pc:sldMk cId="853871715" sldId="262"/>
            <ac:spMk id="6" creationId="{AD37DFE8-48BD-FD6F-E338-9004D2A418A3}"/>
          </ac:spMkLst>
        </pc:spChg>
        <pc:spChg chg="mod">
          <ac:chgData name="Paul Frame" userId="ded3f5c5-00e7-408d-9358-fc292cfa5078" providerId="ADAL" clId="{D65006EF-5DB6-4196-929E-2B3FA61C134F}" dt="2024-06-17T18:47:10.764" v="938" actId="14100"/>
          <ac:spMkLst>
            <pc:docMk/>
            <pc:sldMk cId="853871715" sldId="262"/>
            <ac:spMk id="10" creationId="{00BC3610-3683-48F6-8DDE-3EA29578E39A}"/>
          </ac:spMkLst>
        </pc:spChg>
        <pc:spChg chg="mod">
          <ac:chgData name="Paul Frame" userId="ded3f5c5-00e7-408d-9358-fc292cfa5078" providerId="ADAL" clId="{D65006EF-5DB6-4196-929E-2B3FA61C134F}" dt="2024-06-17T19:31:09.937" v="1133"/>
          <ac:spMkLst>
            <pc:docMk/>
            <pc:sldMk cId="853871715" sldId="262"/>
            <ac:spMk id="11" creationId="{4F39BA74-3E4D-4505-A518-645D7014C371}"/>
          </ac:spMkLst>
        </pc:spChg>
        <pc:spChg chg="mod">
          <ac:chgData name="Paul Frame" userId="ded3f5c5-00e7-408d-9358-fc292cfa5078" providerId="ADAL" clId="{D65006EF-5DB6-4196-929E-2B3FA61C134F}" dt="2024-06-14T17:53:00.171" v="318" actId="13926"/>
          <ac:spMkLst>
            <pc:docMk/>
            <pc:sldMk cId="853871715" sldId="262"/>
            <ac:spMk id="12" creationId="{BCB025B8-C712-3BC3-3686-337BE75E2017}"/>
          </ac:spMkLst>
        </pc:spChg>
      </pc:sldChg>
      <pc:sldChg chg="delSp modSp mod">
        <pc:chgData name="Paul Frame" userId="ded3f5c5-00e7-408d-9358-fc292cfa5078" providerId="ADAL" clId="{D65006EF-5DB6-4196-929E-2B3FA61C134F}" dt="2024-06-17T18:47:27.264" v="940" actId="14100"/>
        <pc:sldMkLst>
          <pc:docMk/>
          <pc:sldMk cId="2976249767" sldId="263"/>
        </pc:sldMkLst>
        <pc:spChg chg="mod">
          <ac:chgData name="Paul Frame" userId="ded3f5c5-00e7-408d-9358-fc292cfa5078" providerId="ADAL" clId="{D65006EF-5DB6-4196-929E-2B3FA61C134F}" dt="2024-06-14T17:28:30.200" v="32" actId="313"/>
          <ac:spMkLst>
            <pc:docMk/>
            <pc:sldMk cId="2976249767" sldId="263"/>
            <ac:spMk id="2" creationId="{C8206489-46E6-4907-8C4B-7C4055530399}"/>
          </ac:spMkLst>
        </pc:spChg>
        <pc:spChg chg="del">
          <ac:chgData name="Paul Frame" userId="ded3f5c5-00e7-408d-9358-fc292cfa5078" providerId="ADAL" clId="{D65006EF-5DB6-4196-929E-2B3FA61C134F}" dt="2024-06-14T17:25:35.438" v="4" actId="478"/>
          <ac:spMkLst>
            <pc:docMk/>
            <pc:sldMk cId="2976249767" sldId="263"/>
            <ac:spMk id="4" creationId="{7AADCADF-6F2B-3C85-BEF8-1C9D05F0DD44}"/>
          </ac:spMkLst>
        </pc:spChg>
        <pc:spChg chg="mod">
          <ac:chgData name="Paul Frame" userId="ded3f5c5-00e7-408d-9358-fc292cfa5078" providerId="ADAL" clId="{D65006EF-5DB6-4196-929E-2B3FA61C134F}" dt="2024-06-17T18:15:20.478" v="911" actId="13926"/>
          <ac:spMkLst>
            <pc:docMk/>
            <pc:sldMk cId="2976249767" sldId="263"/>
            <ac:spMk id="4" creationId="{B0EB61CB-82EC-97DB-9A09-1546CF992469}"/>
          </ac:spMkLst>
        </pc:spChg>
        <pc:spChg chg="mod">
          <ac:chgData name="Paul Frame" userId="ded3f5c5-00e7-408d-9358-fc292cfa5078" providerId="ADAL" clId="{D65006EF-5DB6-4196-929E-2B3FA61C134F}" dt="2024-06-14T17:31:10.324" v="51" actId="20577"/>
          <ac:spMkLst>
            <pc:docMk/>
            <pc:sldMk cId="2976249767" sldId="263"/>
            <ac:spMk id="5" creationId="{7FDAF06E-E2AD-1526-CDBC-D66E39A91DC2}"/>
          </ac:spMkLst>
        </pc:spChg>
        <pc:spChg chg="mod">
          <ac:chgData name="Paul Frame" userId="ded3f5c5-00e7-408d-9358-fc292cfa5078" providerId="ADAL" clId="{D65006EF-5DB6-4196-929E-2B3FA61C134F}" dt="2024-06-17T18:47:27.264" v="940" actId="14100"/>
          <ac:spMkLst>
            <pc:docMk/>
            <pc:sldMk cId="2976249767" sldId="263"/>
            <ac:spMk id="10" creationId="{00BC3610-3683-48F6-8DDE-3EA29578E39A}"/>
          </ac:spMkLst>
        </pc:spChg>
        <pc:spChg chg="mod">
          <ac:chgData name="Paul Frame" userId="ded3f5c5-00e7-408d-9358-fc292cfa5078" providerId="ADAL" clId="{D65006EF-5DB6-4196-929E-2B3FA61C134F}" dt="2024-06-14T17:30:20.575" v="39" actId="20577"/>
          <ac:spMkLst>
            <pc:docMk/>
            <pc:sldMk cId="2976249767" sldId="263"/>
            <ac:spMk id="11" creationId="{4F39BA74-3E4D-4505-A518-645D7014C371}"/>
          </ac:spMkLst>
        </pc:spChg>
        <pc:spChg chg="mod">
          <ac:chgData name="Paul Frame" userId="ded3f5c5-00e7-408d-9358-fc292cfa5078" providerId="ADAL" clId="{D65006EF-5DB6-4196-929E-2B3FA61C134F}" dt="2024-06-14T17:52:35.668" v="298" actId="13926"/>
          <ac:spMkLst>
            <pc:docMk/>
            <pc:sldMk cId="2976249767" sldId="263"/>
            <ac:spMk id="12" creationId="{BCB025B8-C712-3BC3-3686-337BE75E2017}"/>
          </ac:spMkLst>
        </pc:spChg>
      </pc:sldChg>
      <pc:sldChg chg="delSp modSp mod">
        <pc:chgData name="Paul Frame" userId="ded3f5c5-00e7-408d-9358-fc292cfa5078" providerId="ADAL" clId="{D65006EF-5DB6-4196-929E-2B3FA61C134F}" dt="2024-06-17T19:08:36.292" v="1019" actId="6549"/>
        <pc:sldMkLst>
          <pc:docMk/>
          <pc:sldMk cId="2626933761" sldId="266"/>
        </pc:sldMkLst>
        <pc:spChg chg="mod">
          <ac:chgData name="Paul Frame" userId="ded3f5c5-00e7-408d-9358-fc292cfa5078" providerId="ADAL" clId="{D65006EF-5DB6-4196-929E-2B3FA61C134F}" dt="2024-06-17T19:08:36.292" v="1019" actId="6549"/>
          <ac:spMkLst>
            <pc:docMk/>
            <pc:sldMk cId="2626933761" sldId="266"/>
            <ac:spMk id="2" creationId="{C8206489-46E6-4907-8C4B-7C4055530399}"/>
          </ac:spMkLst>
        </pc:spChg>
        <pc:spChg chg="del">
          <ac:chgData name="Paul Frame" userId="ded3f5c5-00e7-408d-9358-fc292cfa5078" providerId="ADAL" clId="{D65006EF-5DB6-4196-929E-2B3FA61C134F}" dt="2024-06-14T17:25:38.391" v="5" actId="478"/>
          <ac:spMkLst>
            <pc:docMk/>
            <pc:sldMk cId="2626933761" sldId="266"/>
            <ac:spMk id="4" creationId="{3E3A7992-88FA-E980-60B7-76944E06382F}"/>
          </ac:spMkLst>
        </pc:spChg>
        <pc:spChg chg="mod">
          <ac:chgData name="Paul Frame" userId="ded3f5c5-00e7-408d-9358-fc292cfa5078" providerId="ADAL" clId="{D65006EF-5DB6-4196-929E-2B3FA61C134F}" dt="2024-06-17T18:15:32.898" v="916" actId="13926"/>
          <ac:spMkLst>
            <pc:docMk/>
            <pc:sldMk cId="2626933761" sldId="266"/>
            <ac:spMk id="4" creationId="{F3A7FDFF-2125-B2C4-CC10-E0D3B4D2ED29}"/>
          </ac:spMkLst>
        </pc:spChg>
        <pc:spChg chg="mod">
          <ac:chgData name="Paul Frame" userId="ded3f5c5-00e7-408d-9358-fc292cfa5078" providerId="ADAL" clId="{D65006EF-5DB6-4196-929E-2B3FA61C134F}" dt="2024-06-17T19:07:14.113" v="991" actId="1037"/>
          <ac:spMkLst>
            <pc:docMk/>
            <pc:sldMk cId="2626933761" sldId="266"/>
            <ac:spMk id="5" creationId="{D518AD6C-7ACE-0154-812F-EB7F5EF155EF}"/>
          </ac:spMkLst>
        </pc:spChg>
        <pc:spChg chg="mod">
          <ac:chgData name="Paul Frame" userId="ded3f5c5-00e7-408d-9358-fc292cfa5078" providerId="ADAL" clId="{D65006EF-5DB6-4196-929E-2B3FA61C134F}" dt="2024-06-17T19:06:47.011" v="962" actId="14100"/>
          <ac:spMkLst>
            <pc:docMk/>
            <pc:sldMk cId="2626933761" sldId="266"/>
            <ac:spMk id="10" creationId="{00BC3610-3683-48F6-8DDE-3EA29578E39A}"/>
          </ac:spMkLst>
        </pc:spChg>
        <pc:spChg chg="mod">
          <ac:chgData name="Paul Frame" userId="ded3f5c5-00e7-408d-9358-fc292cfa5078" providerId="ADAL" clId="{D65006EF-5DB6-4196-929E-2B3FA61C134F}" dt="2024-06-14T17:52:20.713" v="283" actId="13926"/>
          <ac:spMkLst>
            <pc:docMk/>
            <pc:sldMk cId="2626933761" sldId="266"/>
            <ac:spMk id="12" creationId="{BCB025B8-C712-3BC3-3686-337BE75E2017}"/>
          </ac:spMkLst>
        </pc:spChg>
      </pc:sldChg>
      <pc:sldChg chg="delSp modSp mod">
        <pc:chgData name="Paul Frame" userId="ded3f5c5-00e7-408d-9358-fc292cfa5078" providerId="ADAL" clId="{D65006EF-5DB6-4196-929E-2B3FA61C134F}" dt="2024-06-17T19:08:08.309" v="1018" actId="13926"/>
        <pc:sldMkLst>
          <pc:docMk/>
          <pc:sldMk cId="3203288523" sldId="267"/>
        </pc:sldMkLst>
        <pc:spChg chg="mod">
          <ac:chgData name="Paul Frame" userId="ded3f5c5-00e7-408d-9358-fc292cfa5078" providerId="ADAL" clId="{D65006EF-5DB6-4196-929E-2B3FA61C134F}" dt="2024-06-17T18:15:45.249" v="921" actId="13926"/>
          <ac:spMkLst>
            <pc:docMk/>
            <pc:sldMk cId="3203288523" sldId="267"/>
            <ac:spMk id="4" creationId="{BCC38955-8670-0C14-B877-24604906A89F}"/>
          </ac:spMkLst>
        </pc:spChg>
        <pc:spChg chg="del">
          <ac:chgData name="Paul Frame" userId="ded3f5c5-00e7-408d-9358-fc292cfa5078" providerId="ADAL" clId="{D65006EF-5DB6-4196-929E-2B3FA61C134F}" dt="2024-06-14T17:25:40.701" v="6" actId="478"/>
          <ac:spMkLst>
            <pc:docMk/>
            <pc:sldMk cId="3203288523" sldId="267"/>
            <ac:spMk id="4" creationId="{FD2270B2-0B66-0DF3-8F7C-662371FD003E}"/>
          </ac:spMkLst>
        </pc:spChg>
        <pc:spChg chg="mod">
          <ac:chgData name="Paul Frame" userId="ded3f5c5-00e7-408d-9358-fc292cfa5078" providerId="ADAL" clId="{D65006EF-5DB6-4196-929E-2B3FA61C134F}" dt="2024-06-17T19:08:08.309" v="1018" actId="13926"/>
          <ac:spMkLst>
            <pc:docMk/>
            <pc:sldMk cId="3203288523" sldId="267"/>
            <ac:spMk id="5" creationId="{FA75F33A-46EE-7080-ED94-01AC771F80CD}"/>
          </ac:spMkLst>
        </pc:spChg>
        <pc:spChg chg="mod">
          <ac:chgData name="Paul Frame" userId="ded3f5c5-00e7-408d-9358-fc292cfa5078" providerId="ADAL" clId="{D65006EF-5DB6-4196-929E-2B3FA61C134F}" dt="2024-06-17T19:07:51.613" v="994" actId="13926"/>
          <ac:spMkLst>
            <pc:docMk/>
            <pc:sldMk cId="3203288523" sldId="267"/>
            <ac:spMk id="10" creationId="{00BC3610-3683-48F6-8DDE-3EA29578E39A}"/>
          </ac:spMkLst>
        </pc:spChg>
        <pc:spChg chg="mod">
          <ac:chgData name="Paul Frame" userId="ded3f5c5-00e7-408d-9358-fc292cfa5078" providerId="ADAL" clId="{D65006EF-5DB6-4196-929E-2B3FA61C134F}" dt="2024-06-14T17:33:35.251" v="98" actId="20577"/>
          <ac:spMkLst>
            <pc:docMk/>
            <pc:sldMk cId="3203288523" sldId="267"/>
            <ac:spMk id="11" creationId="{4F39BA74-3E4D-4505-A518-645D7014C371}"/>
          </ac:spMkLst>
        </pc:spChg>
        <pc:spChg chg="mod">
          <ac:chgData name="Paul Frame" userId="ded3f5c5-00e7-408d-9358-fc292cfa5078" providerId="ADAL" clId="{D65006EF-5DB6-4196-929E-2B3FA61C134F}" dt="2024-06-14T17:52:06.961" v="271" actId="13926"/>
          <ac:spMkLst>
            <pc:docMk/>
            <pc:sldMk cId="3203288523" sldId="267"/>
            <ac:spMk id="12" creationId="{BCB025B8-C712-3BC3-3686-337BE75E2017}"/>
          </ac:spMkLst>
        </pc:spChg>
      </pc:sldChg>
      <pc:sldChg chg="modSp mod">
        <pc:chgData name="Paul Frame" userId="ded3f5c5-00e7-408d-9358-fc292cfa5078" providerId="ADAL" clId="{D65006EF-5DB6-4196-929E-2B3FA61C134F}" dt="2024-06-14T18:17:48.609" v="682" actId="255"/>
        <pc:sldMkLst>
          <pc:docMk/>
          <pc:sldMk cId="609036439" sldId="1575"/>
        </pc:sldMkLst>
        <pc:spChg chg="mod">
          <ac:chgData name="Paul Frame" userId="ded3f5c5-00e7-408d-9358-fc292cfa5078" providerId="ADAL" clId="{D65006EF-5DB6-4196-929E-2B3FA61C134F}" dt="2024-06-14T18:10:52.773" v="625" actId="20577"/>
          <ac:spMkLst>
            <pc:docMk/>
            <pc:sldMk cId="609036439" sldId="1575"/>
            <ac:spMk id="2" creationId="{5B3E6569-2E8E-40F8-AE33-AF6C3AC3257F}"/>
          </ac:spMkLst>
        </pc:spChg>
        <pc:spChg chg="mod">
          <ac:chgData name="Paul Frame" userId="ded3f5c5-00e7-408d-9358-fc292cfa5078" providerId="ADAL" clId="{D65006EF-5DB6-4196-929E-2B3FA61C134F}" dt="2024-06-14T18:13:35.046" v="681" actId="6549"/>
          <ac:spMkLst>
            <pc:docMk/>
            <pc:sldMk cId="609036439" sldId="1575"/>
            <ac:spMk id="4" creationId="{5BAE0426-3B0B-4D61-8DB7-38135A514916}"/>
          </ac:spMkLst>
        </pc:spChg>
        <pc:spChg chg="mod">
          <ac:chgData name="Paul Frame" userId="ded3f5c5-00e7-408d-9358-fc292cfa5078" providerId="ADAL" clId="{D65006EF-5DB6-4196-929E-2B3FA61C134F}" dt="2024-06-14T18:11:15.775" v="632" actId="114"/>
          <ac:spMkLst>
            <pc:docMk/>
            <pc:sldMk cId="609036439" sldId="1575"/>
            <ac:spMk id="6" creationId="{411B7929-C268-45DA-9199-D54E06AF0A35}"/>
          </ac:spMkLst>
        </pc:spChg>
        <pc:spChg chg="mod">
          <ac:chgData name="Paul Frame" userId="ded3f5c5-00e7-408d-9358-fc292cfa5078" providerId="ADAL" clId="{D65006EF-5DB6-4196-929E-2B3FA61C134F}" dt="2024-06-14T18:17:48.609" v="682" actId="255"/>
          <ac:spMkLst>
            <pc:docMk/>
            <pc:sldMk cId="609036439" sldId="1575"/>
            <ac:spMk id="7" creationId="{BD9F8394-D3CB-F0E9-496E-E45DEF0C4195}"/>
          </ac:spMkLst>
        </pc:spChg>
        <pc:spChg chg="mod">
          <ac:chgData name="Paul Frame" userId="ded3f5c5-00e7-408d-9358-fc292cfa5078" providerId="ADAL" clId="{D65006EF-5DB6-4196-929E-2B3FA61C134F}" dt="2024-06-14T18:17:48.609" v="682" actId="255"/>
          <ac:spMkLst>
            <pc:docMk/>
            <pc:sldMk cId="609036439" sldId="1575"/>
            <ac:spMk id="8" creationId="{ECB11498-54B4-2715-19F1-4F681D204B82}"/>
          </ac:spMkLst>
        </pc:spChg>
      </pc:sldChg>
      <pc:sldChg chg="addSp delSp modSp mod">
        <pc:chgData name="Paul Frame" userId="ded3f5c5-00e7-408d-9358-fc292cfa5078" providerId="ADAL" clId="{D65006EF-5DB6-4196-929E-2B3FA61C134F}" dt="2024-06-21T15:37:49.425" v="1663" actId="478"/>
        <pc:sldMkLst>
          <pc:docMk/>
          <pc:sldMk cId="1021981728" sldId="1576"/>
        </pc:sldMkLst>
        <pc:spChg chg="mod">
          <ac:chgData name="Paul Frame" userId="ded3f5c5-00e7-408d-9358-fc292cfa5078" providerId="ADAL" clId="{D65006EF-5DB6-4196-929E-2B3FA61C134F}" dt="2024-06-14T17:54:35.342" v="323" actId="20577"/>
          <ac:spMkLst>
            <pc:docMk/>
            <pc:sldMk cId="1021981728" sldId="1576"/>
            <ac:spMk id="4" creationId="{48EE085E-16D4-4862-B54C-6D07A2747B0F}"/>
          </ac:spMkLst>
        </pc:spChg>
        <pc:spChg chg="mod">
          <ac:chgData name="Paul Frame" userId="ded3f5c5-00e7-408d-9358-fc292cfa5078" providerId="ADAL" clId="{D65006EF-5DB6-4196-929E-2B3FA61C134F}" dt="2024-06-21T14:58:08.603" v="1351" actId="6549"/>
          <ac:spMkLst>
            <pc:docMk/>
            <pc:sldMk cId="1021981728" sldId="1576"/>
            <ac:spMk id="13" creationId="{C74C8BD4-A2A7-041E-E13E-AF66CC69583A}"/>
          </ac:spMkLst>
        </pc:spChg>
        <pc:spChg chg="mod">
          <ac:chgData name="Paul Frame" userId="ded3f5c5-00e7-408d-9358-fc292cfa5078" providerId="ADAL" clId="{D65006EF-5DB6-4196-929E-2B3FA61C134F}" dt="2024-06-21T14:58:11.567" v="1363" actId="6549"/>
          <ac:spMkLst>
            <pc:docMk/>
            <pc:sldMk cId="1021981728" sldId="1576"/>
            <ac:spMk id="14" creationId="{0B529832-001F-172D-0A6F-E5585CF886F5}"/>
          </ac:spMkLst>
        </pc:spChg>
        <pc:spChg chg="mod">
          <ac:chgData name="Paul Frame" userId="ded3f5c5-00e7-408d-9358-fc292cfa5078" providerId="ADAL" clId="{D65006EF-5DB6-4196-929E-2B3FA61C134F}" dt="2024-06-21T14:58:14.612" v="1375" actId="6549"/>
          <ac:spMkLst>
            <pc:docMk/>
            <pc:sldMk cId="1021981728" sldId="1576"/>
            <ac:spMk id="15" creationId="{76C987C8-0FF9-B639-A412-545823495560}"/>
          </ac:spMkLst>
        </pc:spChg>
        <pc:spChg chg="mod">
          <ac:chgData name="Paul Frame" userId="ded3f5c5-00e7-408d-9358-fc292cfa5078" providerId="ADAL" clId="{D65006EF-5DB6-4196-929E-2B3FA61C134F}" dt="2024-06-21T14:58:17.528" v="1387" actId="6549"/>
          <ac:spMkLst>
            <pc:docMk/>
            <pc:sldMk cId="1021981728" sldId="1576"/>
            <ac:spMk id="16" creationId="{69200428-FEE2-95FC-F82D-FE436BF35782}"/>
          </ac:spMkLst>
        </pc:spChg>
        <pc:spChg chg="mod">
          <ac:chgData name="Paul Frame" userId="ded3f5c5-00e7-408d-9358-fc292cfa5078" providerId="ADAL" clId="{D65006EF-5DB6-4196-929E-2B3FA61C134F}" dt="2024-06-21T14:49:41.747" v="1234" actId="114"/>
          <ac:spMkLst>
            <pc:docMk/>
            <pc:sldMk cId="1021981728" sldId="1576"/>
            <ac:spMk id="17" creationId="{3B1B4CC8-A593-F29C-636C-A8E2B1FDEADA}"/>
          </ac:spMkLst>
        </pc:spChg>
        <pc:spChg chg="del">
          <ac:chgData name="Paul Frame" userId="ded3f5c5-00e7-408d-9358-fc292cfa5078" providerId="ADAL" clId="{D65006EF-5DB6-4196-929E-2B3FA61C134F}" dt="2024-06-14T17:25:49.036" v="9" actId="478"/>
          <ac:spMkLst>
            <pc:docMk/>
            <pc:sldMk cId="1021981728" sldId="1576"/>
            <ac:spMk id="18" creationId="{8247BA59-CBA5-9609-0F51-98DCFF6A3744}"/>
          </ac:spMkLst>
        </pc:spChg>
        <pc:spChg chg="mod">
          <ac:chgData name="Paul Frame" userId="ded3f5c5-00e7-408d-9358-fc292cfa5078" providerId="ADAL" clId="{D65006EF-5DB6-4196-929E-2B3FA61C134F}" dt="2024-06-21T14:58:20.620" v="1405" actId="6549"/>
          <ac:spMkLst>
            <pc:docMk/>
            <pc:sldMk cId="1021981728" sldId="1576"/>
            <ac:spMk id="20" creationId="{15698493-0B30-33C4-9AA3-DE2B12C19958}"/>
          </ac:spMkLst>
        </pc:spChg>
        <pc:cxnChg chg="add del mod">
          <ac:chgData name="Paul Frame" userId="ded3f5c5-00e7-408d-9358-fc292cfa5078" providerId="ADAL" clId="{D65006EF-5DB6-4196-929E-2B3FA61C134F}" dt="2024-06-21T15:37:49.425" v="1663" actId="478"/>
          <ac:cxnSpMkLst>
            <pc:docMk/>
            <pc:sldMk cId="1021981728" sldId="1576"/>
            <ac:cxnSpMk id="2" creationId="{B8DAEED4-4CF0-3768-CF54-F3079D8FD463}"/>
          </ac:cxnSpMkLst>
        </pc:cxnChg>
      </pc:sldChg>
      <pc:sldChg chg="addSp delSp modSp mod">
        <pc:chgData name="Paul Frame" userId="ded3f5c5-00e7-408d-9358-fc292cfa5078" providerId="ADAL" clId="{D65006EF-5DB6-4196-929E-2B3FA61C134F}" dt="2024-06-21T15:37:47.440" v="1662" actId="478"/>
        <pc:sldMkLst>
          <pc:docMk/>
          <pc:sldMk cId="966225824" sldId="1579"/>
        </pc:sldMkLst>
        <pc:spChg chg="mod">
          <ac:chgData name="Paul Frame" userId="ded3f5c5-00e7-408d-9358-fc292cfa5078" providerId="ADAL" clId="{D65006EF-5DB6-4196-929E-2B3FA61C134F}" dt="2024-06-14T17:56:16.076" v="341" actId="6549"/>
          <ac:spMkLst>
            <pc:docMk/>
            <pc:sldMk cId="966225824" sldId="1579"/>
            <ac:spMk id="2" creationId="{6B999BF7-8890-4F86-B1AA-1788AF7EBA2E}"/>
          </ac:spMkLst>
        </pc:spChg>
        <pc:spChg chg="mod">
          <ac:chgData name="Paul Frame" userId="ded3f5c5-00e7-408d-9358-fc292cfa5078" providerId="ADAL" clId="{D65006EF-5DB6-4196-929E-2B3FA61C134F}" dt="2024-06-14T18:01:28.755" v="479" actId="20577"/>
          <ac:spMkLst>
            <pc:docMk/>
            <pc:sldMk cId="966225824" sldId="1579"/>
            <ac:spMk id="4" creationId="{05169259-7638-40BF-9590-AD0492906DFA}"/>
          </ac:spMkLst>
        </pc:spChg>
        <pc:spChg chg="mod">
          <ac:chgData name="Paul Frame" userId="ded3f5c5-00e7-408d-9358-fc292cfa5078" providerId="ADAL" clId="{D65006EF-5DB6-4196-929E-2B3FA61C134F}" dt="2024-06-21T14:59:43.905" v="1406" actId="20577"/>
          <ac:spMkLst>
            <pc:docMk/>
            <pc:sldMk cId="966225824" sldId="1579"/>
            <ac:spMk id="5" creationId="{6CC04EB6-E456-C994-32F2-3643F2A2CFDB}"/>
          </ac:spMkLst>
        </pc:spChg>
        <pc:spChg chg="mod">
          <ac:chgData name="Paul Frame" userId="ded3f5c5-00e7-408d-9358-fc292cfa5078" providerId="ADAL" clId="{D65006EF-5DB6-4196-929E-2B3FA61C134F}" dt="2024-06-21T15:01:17.215" v="1418" actId="6549"/>
          <ac:spMkLst>
            <pc:docMk/>
            <pc:sldMk cId="966225824" sldId="1579"/>
            <ac:spMk id="13" creationId="{84D89810-D347-648B-BD80-59CD19623B54}"/>
          </ac:spMkLst>
        </pc:spChg>
        <pc:spChg chg="mod">
          <ac:chgData name="Paul Frame" userId="ded3f5c5-00e7-408d-9358-fc292cfa5078" providerId="ADAL" clId="{D65006EF-5DB6-4196-929E-2B3FA61C134F}" dt="2024-06-21T15:01:20.419" v="1430" actId="6549"/>
          <ac:spMkLst>
            <pc:docMk/>
            <pc:sldMk cId="966225824" sldId="1579"/>
            <ac:spMk id="14" creationId="{F439E0D4-5EFD-AFDE-C974-2DA4AF0F03BA}"/>
          </ac:spMkLst>
        </pc:spChg>
        <pc:spChg chg="mod">
          <ac:chgData name="Paul Frame" userId="ded3f5c5-00e7-408d-9358-fc292cfa5078" providerId="ADAL" clId="{D65006EF-5DB6-4196-929E-2B3FA61C134F}" dt="2024-06-21T15:01:23.076" v="1442" actId="6549"/>
          <ac:spMkLst>
            <pc:docMk/>
            <pc:sldMk cId="966225824" sldId="1579"/>
            <ac:spMk id="15" creationId="{C8465224-CD7C-B5AA-53A9-1EF3D89C28CE}"/>
          </ac:spMkLst>
        </pc:spChg>
        <pc:spChg chg="mod">
          <ac:chgData name="Paul Frame" userId="ded3f5c5-00e7-408d-9358-fc292cfa5078" providerId="ADAL" clId="{D65006EF-5DB6-4196-929E-2B3FA61C134F}" dt="2024-06-21T15:01:26.447" v="1461" actId="6549"/>
          <ac:spMkLst>
            <pc:docMk/>
            <pc:sldMk cId="966225824" sldId="1579"/>
            <ac:spMk id="16" creationId="{6AEBA6C7-83E2-46D2-FC10-75EA46861E7C}"/>
          </ac:spMkLst>
        </pc:spChg>
        <pc:spChg chg="mod">
          <ac:chgData name="Paul Frame" userId="ded3f5c5-00e7-408d-9358-fc292cfa5078" providerId="ADAL" clId="{D65006EF-5DB6-4196-929E-2B3FA61C134F}" dt="2024-06-21T14:49:47.742" v="1235" actId="114"/>
          <ac:spMkLst>
            <pc:docMk/>
            <pc:sldMk cId="966225824" sldId="1579"/>
            <ac:spMk id="17" creationId="{3D59D0FD-3929-55EE-C3FA-73CE5B141AEC}"/>
          </ac:spMkLst>
        </pc:spChg>
        <pc:spChg chg="mod">
          <ac:chgData name="Paul Frame" userId="ded3f5c5-00e7-408d-9358-fc292cfa5078" providerId="ADAL" clId="{D65006EF-5DB6-4196-929E-2B3FA61C134F}" dt="2024-06-21T15:02:47.700" v="1462" actId="114"/>
          <ac:spMkLst>
            <pc:docMk/>
            <pc:sldMk cId="966225824" sldId="1579"/>
            <ac:spMk id="25" creationId="{15301701-B293-A333-43AE-DC309E89E143}"/>
          </ac:spMkLst>
        </pc:spChg>
        <pc:cxnChg chg="add del mod">
          <ac:chgData name="Paul Frame" userId="ded3f5c5-00e7-408d-9358-fc292cfa5078" providerId="ADAL" clId="{D65006EF-5DB6-4196-929E-2B3FA61C134F}" dt="2024-06-21T15:37:47.440" v="1662" actId="478"/>
          <ac:cxnSpMkLst>
            <pc:docMk/>
            <pc:sldMk cId="966225824" sldId="1579"/>
            <ac:cxnSpMk id="2" creationId="{27AD0B61-3095-633E-05E5-2F0A1426053A}"/>
          </ac:cxnSpMkLst>
        </pc:cxnChg>
      </pc:sldChg>
      <pc:sldChg chg="delSp modSp mod">
        <pc:chgData name="Paul Frame" userId="ded3f5c5-00e7-408d-9358-fc292cfa5078" providerId="ADAL" clId="{D65006EF-5DB6-4196-929E-2B3FA61C134F}" dt="2024-07-08T21:29:32.420" v="1795" actId="20577"/>
        <pc:sldMkLst>
          <pc:docMk/>
          <pc:sldMk cId="2241094577" sldId="1590"/>
        </pc:sldMkLst>
        <pc:spChg chg="mod">
          <ac:chgData name="Paul Frame" userId="ded3f5c5-00e7-408d-9358-fc292cfa5078" providerId="ADAL" clId="{D65006EF-5DB6-4196-929E-2B3FA61C134F}" dt="2024-06-14T17:40:09.426" v="132" actId="20577"/>
          <ac:spMkLst>
            <pc:docMk/>
            <pc:sldMk cId="2241094577" sldId="1590"/>
            <ac:spMk id="2" creationId="{84CD69E8-BBD1-4A31-843E-6D3C2B3C9F44}"/>
          </ac:spMkLst>
        </pc:spChg>
        <pc:spChg chg="del">
          <ac:chgData name="Paul Frame" userId="ded3f5c5-00e7-408d-9358-fc292cfa5078" providerId="ADAL" clId="{D65006EF-5DB6-4196-929E-2B3FA61C134F}" dt="2024-06-14T17:25:46.920" v="8" actId="478"/>
          <ac:spMkLst>
            <pc:docMk/>
            <pc:sldMk cId="2241094577" sldId="1590"/>
            <ac:spMk id="3" creationId="{683E0BA1-603C-6493-8B2F-8B3DCAB4E26B}"/>
          </ac:spMkLst>
        </pc:spChg>
        <pc:spChg chg="mod">
          <ac:chgData name="Paul Frame" userId="ded3f5c5-00e7-408d-9358-fc292cfa5078" providerId="ADAL" clId="{D65006EF-5DB6-4196-929E-2B3FA61C134F}" dt="2024-06-14T17:51:25.788" v="255" actId="20577"/>
          <ac:spMkLst>
            <pc:docMk/>
            <pc:sldMk cId="2241094577" sldId="1590"/>
            <ac:spMk id="4" creationId="{3A5BBB76-5D0A-4412-B59C-BC0C9A984E62}"/>
          </ac:spMkLst>
        </pc:spChg>
        <pc:spChg chg="mod">
          <ac:chgData name="Paul Frame" userId="ded3f5c5-00e7-408d-9358-fc292cfa5078" providerId="ADAL" clId="{D65006EF-5DB6-4196-929E-2B3FA61C134F}" dt="2024-07-02T14:39:48.556" v="1716" actId="6549"/>
          <ac:spMkLst>
            <pc:docMk/>
            <pc:sldMk cId="2241094577" sldId="1590"/>
            <ac:spMk id="4" creationId="{610F1F8F-1E80-7A5F-437B-900B2D2B3519}"/>
          </ac:spMkLst>
        </pc:spChg>
        <pc:spChg chg="mod">
          <ac:chgData name="Paul Frame" userId="ded3f5c5-00e7-408d-9358-fc292cfa5078" providerId="ADAL" clId="{D65006EF-5DB6-4196-929E-2B3FA61C134F}" dt="2024-07-08T21:29:32.420" v="1795" actId="20577"/>
          <ac:spMkLst>
            <pc:docMk/>
            <pc:sldMk cId="2241094577" sldId="1590"/>
            <ac:spMk id="5" creationId="{B017E832-A40C-C3B3-6D41-70B14A05241B}"/>
          </ac:spMkLst>
        </pc:spChg>
        <pc:spChg chg="mod">
          <ac:chgData name="Paul Frame" userId="ded3f5c5-00e7-408d-9358-fc292cfa5078" providerId="ADAL" clId="{D65006EF-5DB6-4196-929E-2B3FA61C134F}" dt="2024-06-14T17:48:44.448" v="226" actId="6549"/>
          <ac:spMkLst>
            <pc:docMk/>
            <pc:sldMk cId="2241094577" sldId="1590"/>
            <ac:spMk id="6" creationId="{1708587F-CAD8-4541-9ED4-17F373DC1BDB}"/>
          </ac:spMkLst>
        </pc:spChg>
      </pc:sldChg>
      <pc:sldChg chg="modSp mod">
        <pc:chgData name="Paul Frame" userId="ded3f5c5-00e7-408d-9358-fc292cfa5078" providerId="ADAL" clId="{D65006EF-5DB6-4196-929E-2B3FA61C134F}" dt="2024-07-08T21:38:14.359" v="1799" actId="20577"/>
        <pc:sldMkLst>
          <pc:docMk/>
          <pc:sldMk cId="3874207015" sldId="1591"/>
        </pc:sldMkLst>
        <pc:spChg chg="mod">
          <ac:chgData name="Paul Frame" userId="ded3f5c5-00e7-408d-9358-fc292cfa5078" providerId="ADAL" clId="{D65006EF-5DB6-4196-929E-2B3FA61C134F}" dt="2024-07-08T21:38:14.359" v="1799" actId="20577"/>
          <ac:spMkLst>
            <pc:docMk/>
            <pc:sldMk cId="3874207015" sldId="1591"/>
            <ac:spMk id="2" creationId="{DAF0D1C4-227B-42A8-AA1D-489FE66B2CB7}"/>
          </ac:spMkLst>
        </pc:spChg>
        <pc:spChg chg="mod">
          <ac:chgData name="Paul Frame" userId="ded3f5c5-00e7-408d-9358-fc292cfa5078" providerId="ADAL" clId="{D65006EF-5DB6-4196-929E-2B3FA61C134F}" dt="2024-06-14T18:21:06.583" v="713" actId="20577"/>
          <ac:spMkLst>
            <pc:docMk/>
            <pc:sldMk cId="3874207015" sldId="1591"/>
            <ac:spMk id="3" creationId="{8A69DF2B-2120-50A5-00E9-A8178BE1583A}"/>
          </ac:spMkLst>
        </pc:spChg>
        <pc:spChg chg="mod">
          <ac:chgData name="Paul Frame" userId="ded3f5c5-00e7-408d-9358-fc292cfa5078" providerId="ADAL" clId="{D65006EF-5DB6-4196-929E-2B3FA61C134F}" dt="2024-06-25T20:33:33.037" v="1691" actId="6549"/>
          <ac:spMkLst>
            <pc:docMk/>
            <pc:sldMk cId="3874207015" sldId="1591"/>
            <ac:spMk id="4" creationId="{CFA319DA-F69F-07DA-8F1E-AF65B7D9CD1F}"/>
          </ac:spMkLst>
        </pc:spChg>
        <pc:spChg chg="mod">
          <ac:chgData name="Paul Frame" userId="ded3f5c5-00e7-408d-9358-fc292cfa5078" providerId="ADAL" clId="{D65006EF-5DB6-4196-929E-2B3FA61C134F}" dt="2024-06-14T18:06:22.370" v="524" actId="6549"/>
          <ac:spMkLst>
            <pc:docMk/>
            <pc:sldMk cId="3874207015" sldId="1591"/>
            <ac:spMk id="12" creationId="{C26BF65C-29FF-4F97-97A9-90E298277C4D}"/>
          </ac:spMkLst>
        </pc:spChg>
        <pc:spChg chg="mod">
          <ac:chgData name="Paul Frame" userId="ded3f5c5-00e7-408d-9358-fc292cfa5078" providerId="ADAL" clId="{D65006EF-5DB6-4196-929E-2B3FA61C134F}" dt="2024-06-14T18:02:04.736" v="487" actId="6549"/>
          <ac:spMkLst>
            <pc:docMk/>
            <pc:sldMk cId="3874207015" sldId="1591"/>
            <ac:spMk id="13" creationId="{29940288-409E-461A-93C8-C898D6623ACD}"/>
          </ac:spMkLst>
        </pc:spChg>
      </pc:sldChg>
      <pc:sldChg chg="addSp delSp modSp mod">
        <pc:chgData name="Paul Frame" userId="ded3f5c5-00e7-408d-9358-fc292cfa5078" providerId="ADAL" clId="{D65006EF-5DB6-4196-929E-2B3FA61C134F}" dt="2024-07-17T21:17:42.137" v="1808" actId="20577"/>
        <pc:sldMkLst>
          <pc:docMk/>
          <pc:sldMk cId="3673747840" sldId="1593"/>
        </pc:sldMkLst>
        <pc:spChg chg="mod">
          <ac:chgData name="Paul Frame" userId="ded3f5c5-00e7-408d-9358-fc292cfa5078" providerId="ADAL" clId="{D65006EF-5DB6-4196-929E-2B3FA61C134F}" dt="2024-06-14T17:26:47.049" v="15" actId="20577"/>
          <ac:spMkLst>
            <pc:docMk/>
            <pc:sldMk cId="3673747840" sldId="1593"/>
            <ac:spMk id="2" creationId="{D13EA2E2-C363-4F57-9135-9BEA36505692}"/>
          </ac:spMkLst>
        </pc:spChg>
        <pc:spChg chg="add del mod">
          <ac:chgData name="Paul Frame" userId="ded3f5c5-00e7-408d-9358-fc292cfa5078" providerId="ADAL" clId="{D65006EF-5DB6-4196-929E-2B3FA61C134F}" dt="2024-06-21T14:48:50.676" v="1212" actId="478"/>
          <ac:spMkLst>
            <pc:docMk/>
            <pc:sldMk cId="3673747840" sldId="1593"/>
            <ac:spMk id="3" creationId="{61A1BC7D-2038-C6E5-3CE1-9DB0551EEFC6}"/>
          </ac:spMkLst>
        </pc:spChg>
        <pc:spChg chg="del">
          <ac:chgData name="Paul Frame" userId="ded3f5c5-00e7-408d-9358-fc292cfa5078" providerId="ADAL" clId="{D65006EF-5DB6-4196-929E-2B3FA61C134F}" dt="2024-06-14T17:25:28.235" v="2" actId="478"/>
          <ac:spMkLst>
            <pc:docMk/>
            <pc:sldMk cId="3673747840" sldId="1593"/>
            <ac:spMk id="3" creationId="{E6B1EE1C-3267-5463-703B-EAA9828949C2}"/>
          </ac:spMkLst>
        </pc:spChg>
        <pc:spChg chg="add mod">
          <ac:chgData name="Paul Frame" userId="ded3f5c5-00e7-408d-9358-fc292cfa5078" providerId="ADAL" clId="{D65006EF-5DB6-4196-929E-2B3FA61C134F}" dt="2024-06-14T17:53:34.046" v="321" actId="27636"/>
          <ac:spMkLst>
            <pc:docMk/>
            <pc:sldMk cId="3673747840" sldId="1593"/>
            <ac:spMk id="4" creationId="{2C3072E4-FB31-AE7E-7612-BE4EEC669B92}"/>
          </ac:spMkLst>
        </pc:spChg>
        <pc:spChg chg="mod">
          <ac:chgData name="Paul Frame" userId="ded3f5c5-00e7-408d-9358-fc292cfa5078" providerId="ADAL" clId="{D65006EF-5DB6-4196-929E-2B3FA61C134F}" dt="2024-07-02T16:22:57.669" v="1730" actId="20577"/>
          <ac:spMkLst>
            <pc:docMk/>
            <pc:sldMk cId="3673747840" sldId="1593"/>
            <ac:spMk id="4" creationId="{DEB54F4E-3CA0-87A5-FE8E-5775B7D9A666}"/>
          </ac:spMkLst>
        </pc:spChg>
        <pc:spChg chg="add mod">
          <ac:chgData name="Paul Frame" userId="ded3f5c5-00e7-408d-9358-fc292cfa5078" providerId="ADAL" clId="{D65006EF-5DB6-4196-929E-2B3FA61C134F}" dt="2024-07-17T21:17:42.137" v="1808" actId="20577"/>
          <ac:spMkLst>
            <pc:docMk/>
            <pc:sldMk cId="3673747840" sldId="1593"/>
            <ac:spMk id="6" creationId="{8A6ACC70-6756-A6C1-2A4F-33A530C6705B}"/>
          </ac:spMkLst>
        </pc:spChg>
        <pc:spChg chg="mod">
          <ac:chgData name="Paul Frame" userId="ded3f5c5-00e7-408d-9358-fc292cfa5078" providerId="ADAL" clId="{D65006EF-5DB6-4196-929E-2B3FA61C134F}" dt="2024-06-17T18:46:37.822" v="936" actId="14100"/>
          <ac:spMkLst>
            <pc:docMk/>
            <pc:sldMk cId="3673747840" sldId="1593"/>
            <ac:spMk id="7" creationId="{AC6B662A-0463-4504-BE16-EA9432CF3F4C}"/>
          </ac:spMkLst>
        </pc:spChg>
        <pc:spChg chg="mod">
          <ac:chgData name="Paul Frame" userId="ded3f5c5-00e7-408d-9358-fc292cfa5078" providerId="ADAL" clId="{D65006EF-5DB6-4196-929E-2B3FA61C134F}" dt="2024-06-17T19:30:46.461" v="1132" actId="20577"/>
          <ac:spMkLst>
            <pc:docMk/>
            <pc:sldMk cId="3673747840" sldId="1593"/>
            <ac:spMk id="8" creationId="{175667EF-B111-4738-A2CC-9DCED80DBCED}"/>
          </ac:spMkLst>
        </pc:spChg>
        <pc:spChg chg="mod">
          <ac:chgData name="Paul Frame" userId="ded3f5c5-00e7-408d-9358-fc292cfa5078" providerId="ADAL" clId="{D65006EF-5DB6-4196-929E-2B3FA61C134F}" dt="2024-06-21T14:55:55.048" v="1254" actId="6549"/>
          <ac:spMkLst>
            <pc:docMk/>
            <pc:sldMk cId="3673747840" sldId="1593"/>
            <ac:spMk id="18" creationId="{BFAF6226-6513-4907-80D9-854BC4D59917}"/>
          </ac:spMkLst>
        </pc:spChg>
        <pc:spChg chg="mod">
          <ac:chgData name="Paul Frame" userId="ded3f5c5-00e7-408d-9358-fc292cfa5078" providerId="ADAL" clId="{D65006EF-5DB6-4196-929E-2B3FA61C134F}" dt="2024-06-21T14:55:59.097" v="1266" actId="6549"/>
          <ac:spMkLst>
            <pc:docMk/>
            <pc:sldMk cId="3673747840" sldId="1593"/>
            <ac:spMk id="19" creationId="{55B2D794-92AA-44EF-8D92-F435A8A26636}"/>
          </ac:spMkLst>
        </pc:spChg>
        <pc:spChg chg="mod">
          <ac:chgData name="Paul Frame" userId="ded3f5c5-00e7-408d-9358-fc292cfa5078" providerId="ADAL" clId="{D65006EF-5DB6-4196-929E-2B3FA61C134F}" dt="2024-06-21T14:56:03.834" v="1278" actId="6549"/>
          <ac:spMkLst>
            <pc:docMk/>
            <pc:sldMk cId="3673747840" sldId="1593"/>
            <ac:spMk id="20" creationId="{944996A6-A3A0-49CF-B16D-710681ADE073}"/>
          </ac:spMkLst>
        </pc:spChg>
        <pc:spChg chg="mod">
          <ac:chgData name="Paul Frame" userId="ded3f5c5-00e7-408d-9358-fc292cfa5078" providerId="ADAL" clId="{D65006EF-5DB6-4196-929E-2B3FA61C134F}" dt="2024-06-21T14:56:07.820" v="1283" actId="6549"/>
          <ac:spMkLst>
            <pc:docMk/>
            <pc:sldMk cId="3673747840" sldId="1593"/>
            <ac:spMk id="21" creationId="{B14BEC81-A3E0-4379-90B2-80FD147C3D83}"/>
          </ac:spMkLst>
        </pc:spChg>
        <pc:spChg chg="mod">
          <ac:chgData name="Paul Frame" userId="ded3f5c5-00e7-408d-9358-fc292cfa5078" providerId="ADAL" clId="{D65006EF-5DB6-4196-929E-2B3FA61C134F}" dt="2024-07-02T16:28:48.753" v="1733"/>
          <ac:spMkLst>
            <pc:docMk/>
            <pc:sldMk cId="3673747840" sldId="1593"/>
            <ac:spMk id="37" creationId="{B71E5E98-6250-EDBC-311B-07EFE9FB089F}"/>
          </ac:spMkLst>
        </pc:spChg>
        <pc:spChg chg="del">
          <ac:chgData name="Paul Frame" userId="ded3f5c5-00e7-408d-9358-fc292cfa5078" providerId="ADAL" clId="{D65006EF-5DB6-4196-929E-2B3FA61C134F}" dt="2024-06-21T14:48:47.182" v="1211" actId="478"/>
          <ac:spMkLst>
            <pc:docMk/>
            <pc:sldMk cId="3673747840" sldId="1593"/>
            <ac:spMk id="53" creationId="{D648E0EF-DBAA-F85A-6BA3-F01363CDED8A}"/>
          </ac:spMkLst>
        </pc:spChg>
        <pc:picChg chg="mod">
          <ac:chgData name="Paul Frame" userId="ded3f5c5-00e7-408d-9358-fc292cfa5078" providerId="ADAL" clId="{D65006EF-5DB6-4196-929E-2B3FA61C134F}" dt="2024-06-21T15:35:15.455" v="1630" actId="1038"/>
          <ac:picMkLst>
            <pc:docMk/>
            <pc:sldMk cId="3673747840" sldId="1593"/>
            <ac:picMk id="5" creationId="{2948BE90-7A14-F758-89EF-EB6581260DBF}"/>
          </ac:picMkLst>
        </pc:picChg>
        <pc:cxnChg chg="add del mod">
          <ac:chgData name="Paul Frame" userId="ded3f5c5-00e7-408d-9358-fc292cfa5078" providerId="ADAL" clId="{D65006EF-5DB6-4196-929E-2B3FA61C134F}" dt="2024-06-21T15:37:52.676" v="1665" actId="478"/>
          <ac:cxnSpMkLst>
            <pc:docMk/>
            <pc:sldMk cId="3673747840" sldId="1593"/>
            <ac:cxnSpMk id="8" creationId="{AB20B82E-9973-6A8A-9D3B-EF8BCC32D997}"/>
          </ac:cxnSpMkLst>
        </pc:cxnChg>
        <pc:cxnChg chg="mod">
          <ac:chgData name="Paul Frame" userId="ded3f5c5-00e7-408d-9358-fc292cfa5078" providerId="ADAL" clId="{D65006EF-5DB6-4196-929E-2B3FA61C134F}" dt="2024-06-17T19:09:56.143" v="1020" actId="14100"/>
          <ac:cxnSpMkLst>
            <pc:docMk/>
            <pc:sldMk cId="3673747840" sldId="1593"/>
            <ac:cxnSpMk id="9" creationId="{3B8A119B-37DD-4E52-A773-610B6F75BD43}"/>
          </ac:cxnSpMkLst>
        </pc:cxnChg>
      </pc:sldChg>
      <pc:sldChg chg="addSp delSp modSp mod delCm modCm modNotesTx">
        <pc:chgData name="Paul Frame" userId="ded3f5c5-00e7-408d-9358-fc292cfa5078" providerId="ADAL" clId="{D65006EF-5DB6-4196-929E-2B3FA61C134F}" dt="2024-07-17T21:12:42.575" v="1806" actId="6549"/>
        <pc:sldMkLst>
          <pc:docMk/>
          <pc:sldMk cId="1853269777" sldId="1600"/>
        </pc:sldMkLst>
        <pc:spChg chg="mod">
          <ac:chgData name="Paul Frame" userId="ded3f5c5-00e7-408d-9358-fc292cfa5078" providerId="ADAL" clId="{D65006EF-5DB6-4196-929E-2B3FA61C134F}" dt="2024-06-14T18:23:46.503" v="765" actId="255"/>
          <ac:spMkLst>
            <pc:docMk/>
            <pc:sldMk cId="1853269777" sldId="1600"/>
            <ac:spMk id="2" creationId="{C6F8EBDC-82EF-13B7-8900-8447F74E8F21}"/>
          </ac:spMkLst>
        </pc:spChg>
        <pc:spChg chg="del mod">
          <ac:chgData name="Paul Frame" userId="ded3f5c5-00e7-408d-9358-fc292cfa5078" providerId="ADAL" clId="{D65006EF-5DB6-4196-929E-2B3FA61C134F}" dt="2024-06-21T14:46:30.305" v="1194" actId="478"/>
          <ac:spMkLst>
            <pc:docMk/>
            <pc:sldMk cId="1853269777" sldId="1600"/>
            <ac:spMk id="4" creationId="{1AA2BBBE-67E3-552E-E259-29167B0BA2C4}"/>
          </ac:spMkLst>
        </pc:spChg>
        <pc:spChg chg="del">
          <ac:chgData name="Paul Frame" userId="ded3f5c5-00e7-408d-9358-fc292cfa5078" providerId="ADAL" clId="{D65006EF-5DB6-4196-929E-2B3FA61C134F}" dt="2024-06-14T17:26:04.753" v="12" actId="478"/>
          <ac:spMkLst>
            <pc:docMk/>
            <pc:sldMk cId="1853269777" sldId="1600"/>
            <ac:spMk id="6" creationId="{26DDDE4E-28F3-0539-13B0-BA8F9CFF7FBF}"/>
          </ac:spMkLst>
        </pc:spChg>
        <pc:spChg chg="add del mod">
          <ac:chgData name="Paul Frame" userId="ded3f5c5-00e7-408d-9358-fc292cfa5078" providerId="ADAL" clId="{D65006EF-5DB6-4196-929E-2B3FA61C134F}" dt="2024-06-21T14:46:28.354" v="1193" actId="478"/>
          <ac:spMkLst>
            <pc:docMk/>
            <pc:sldMk cId="1853269777" sldId="1600"/>
            <ac:spMk id="6" creationId="{BE70D67A-C1CB-A048-27E7-52DA4AA2854F}"/>
          </ac:spMkLst>
        </pc:spChg>
        <pc:spChg chg="mod">
          <ac:chgData name="Paul Frame" userId="ded3f5c5-00e7-408d-9358-fc292cfa5078" providerId="ADAL" clId="{D65006EF-5DB6-4196-929E-2B3FA61C134F}" dt="2024-06-21T15:18:14.549" v="1536" actId="6549"/>
          <ac:spMkLst>
            <pc:docMk/>
            <pc:sldMk cId="1853269777" sldId="1600"/>
            <ac:spMk id="12" creationId="{0ABBB0B7-DE21-FDE2-4940-469DCE0E5C66}"/>
          </ac:spMkLst>
        </pc:spChg>
        <pc:spChg chg="mod">
          <ac:chgData name="Paul Frame" userId="ded3f5c5-00e7-408d-9358-fc292cfa5078" providerId="ADAL" clId="{D65006EF-5DB6-4196-929E-2B3FA61C134F}" dt="2024-06-21T15:18:17.250" v="1548" actId="6549"/>
          <ac:spMkLst>
            <pc:docMk/>
            <pc:sldMk cId="1853269777" sldId="1600"/>
            <ac:spMk id="13" creationId="{CD9D334E-E8CB-84EF-5008-288299C12AEA}"/>
          </ac:spMkLst>
        </pc:spChg>
        <pc:spChg chg="mod">
          <ac:chgData name="Paul Frame" userId="ded3f5c5-00e7-408d-9358-fc292cfa5078" providerId="ADAL" clId="{D65006EF-5DB6-4196-929E-2B3FA61C134F}" dt="2024-06-21T15:18:20.052" v="1560" actId="6549"/>
          <ac:spMkLst>
            <pc:docMk/>
            <pc:sldMk cId="1853269777" sldId="1600"/>
            <ac:spMk id="14" creationId="{27026C01-B092-9143-A21E-C5CDF494B5C5}"/>
          </ac:spMkLst>
        </pc:spChg>
        <pc:spChg chg="mod">
          <ac:chgData name="Paul Frame" userId="ded3f5c5-00e7-408d-9358-fc292cfa5078" providerId="ADAL" clId="{D65006EF-5DB6-4196-929E-2B3FA61C134F}" dt="2024-06-21T15:18:22.381" v="1572" actId="6549"/>
          <ac:spMkLst>
            <pc:docMk/>
            <pc:sldMk cId="1853269777" sldId="1600"/>
            <ac:spMk id="15" creationId="{23BA8BC0-AF51-36C2-6E30-10F2FE70172F}"/>
          </ac:spMkLst>
        </pc:spChg>
        <pc:spChg chg="mod">
          <ac:chgData name="Paul Frame" userId="ded3f5c5-00e7-408d-9358-fc292cfa5078" providerId="ADAL" clId="{D65006EF-5DB6-4196-929E-2B3FA61C134F}" dt="2024-06-21T14:50:03.092" v="1237" actId="114"/>
          <ac:spMkLst>
            <pc:docMk/>
            <pc:sldMk cId="1853269777" sldId="1600"/>
            <ac:spMk id="16" creationId="{BE97F46F-4D3E-F7A6-7179-7BB181C4A9BD}"/>
          </ac:spMkLst>
        </pc:spChg>
        <pc:spChg chg="mod">
          <ac:chgData name="Paul Frame" userId="ded3f5c5-00e7-408d-9358-fc292cfa5078" providerId="ADAL" clId="{D65006EF-5DB6-4196-929E-2B3FA61C134F}" dt="2024-07-09T13:56:39.696" v="1803" actId="20577"/>
          <ac:spMkLst>
            <pc:docMk/>
            <pc:sldMk cId="1853269777" sldId="1600"/>
            <ac:spMk id="20" creationId="{9CDF0317-34E0-EFC2-04DD-7FA538579B39}"/>
          </ac:spMkLst>
        </pc:spChg>
        <pc:spChg chg="del">
          <ac:chgData name="Paul Frame" userId="ded3f5c5-00e7-408d-9358-fc292cfa5078" providerId="ADAL" clId="{D65006EF-5DB6-4196-929E-2B3FA61C134F}" dt="2024-06-21T14:46:23.866" v="1192" actId="478"/>
          <ac:spMkLst>
            <pc:docMk/>
            <pc:sldMk cId="1853269777" sldId="1600"/>
            <ac:spMk id="21" creationId="{4DC19D0B-7F93-BA08-946A-279401ED4BD2}"/>
          </ac:spMkLst>
        </pc:spChg>
        <pc:picChg chg="mod">
          <ac:chgData name="Paul Frame" userId="ded3f5c5-00e7-408d-9358-fc292cfa5078" providerId="ADAL" clId="{D65006EF-5DB6-4196-929E-2B3FA61C134F}" dt="2024-06-21T15:37:02.059" v="1658" actId="1035"/>
          <ac:picMkLst>
            <pc:docMk/>
            <pc:sldMk cId="1853269777" sldId="1600"/>
            <ac:picMk id="5" creationId="{D9007611-1F0E-5BD4-3272-2FF57893ED24}"/>
          </ac:picMkLst>
        </pc:picChg>
        <pc:cxnChg chg="add del mod">
          <ac:chgData name="Paul Frame" userId="ded3f5c5-00e7-408d-9358-fc292cfa5078" providerId="ADAL" clId="{D65006EF-5DB6-4196-929E-2B3FA61C134F}" dt="2024-06-21T15:37:40.692" v="1660" actId="478"/>
          <ac:cxnSpMkLst>
            <pc:docMk/>
            <pc:sldMk cId="1853269777" sldId="1600"/>
            <ac:cxnSpMk id="7" creationId="{CCC4562C-9759-44C2-C96C-7BA008881427}"/>
          </ac:cxnSpMkLst>
        </pc:cxnChg>
        <pc:extLst>
          <p:ext xmlns:p="http://schemas.openxmlformats.org/presentationml/2006/main" uri="{D6D511B9-2390-475A-947B-AFAB55BFBCF1}">
            <pc226:cmChg xmlns:pc226="http://schemas.microsoft.com/office/powerpoint/2022/06/main/command" chg="del">
              <pc226:chgData name="Paul Frame" userId="ded3f5c5-00e7-408d-9358-fc292cfa5078" providerId="ADAL" clId="{D65006EF-5DB6-4196-929E-2B3FA61C134F}" dt="2024-07-17T21:05:37.140" v="1804"/>
              <pc2:cmMkLst xmlns:pc2="http://schemas.microsoft.com/office/powerpoint/2019/9/main/command">
                <pc:docMk/>
                <pc:sldMk cId="1853269777" sldId="1600"/>
                <pc2:cmMk id="{58736552-BDE0-FD42-91CF-6A06DC3C274E}"/>
              </pc2:cmMkLst>
            </pc226:cmChg>
            <pc226:cmChg xmlns:pc226="http://schemas.microsoft.com/office/powerpoint/2022/06/main/command" chg="mod">
              <pc226:chgData name="Paul Frame" userId="ded3f5c5-00e7-408d-9358-fc292cfa5078" providerId="ADAL" clId="{D65006EF-5DB6-4196-929E-2B3FA61C134F}" dt="2024-06-14T18:29:36.015" v="885" actId="20577"/>
              <pc2:cmMkLst xmlns:pc2="http://schemas.microsoft.com/office/powerpoint/2019/9/main/command">
                <pc:docMk/>
                <pc:sldMk cId="1853269777" sldId="1600"/>
                <pc2:cmMk id="{5BF3D2F8-9008-42D2-ADA4-158EA38DE231}"/>
              </pc2:cmMkLst>
            </pc226:cmChg>
          </p:ext>
        </pc:extLst>
      </pc:sldChg>
      <pc:sldChg chg="addSp delSp modSp mod">
        <pc:chgData name="Paul Frame" userId="ded3f5c5-00e7-408d-9358-fc292cfa5078" providerId="ADAL" clId="{D65006EF-5DB6-4196-929E-2B3FA61C134F}" dt="2024-07-03T14:15:38.501" v="1789" actId="1037"/>
        <pc:sldMkLst>
          <pc:docMk/>
          <pc:sldMk cId="609093822" sldId="1602"/>
        </pc:sldMkLst>
        <pc:spChg chg="mod">
          <ac:chgData name="Paul Frame" userId="ded3f5c5-00e7-408d-9358-fc292cfa5078" providerId="ADAL" clId="{D65006EF-5DB6-4196-929E-2B3FA61C134F}" dt="2024-06-14T18:25:41.443" v="803" actId="255"/>
          <ac:spMkLst>
            <pc:docMk/>
            <pc:sldMk cId="609093822" sldId="1602"/>
            <ac:spMk id="2" creationId="{6CFE163D-18A3-A6A6-A509-93798B82E26E}"/>
          </ac:spMkLst>
        </pc:spChg>
        <pc:spChg chg="del">
          <ac:chgData name="Paul Frame" userId="ded3f5c5-00e7-408d-9358-fc292cfa5078" providerId="ADAL" clId="{D65006EF-5DB6-4196-929E-2B3FA61C134F}" dt="2024-06-14T17:25:43.816" v="7" actId="478"/>
          <ac:spMkLst>
            <pc:docMk/>
            <pc:sldMk cId="609093822" sldId="1602"/>
            <ac:spMk id="3" creationId="{5D80A6EC-1B3C-A733-C5C3-F94C5287C4B3}"/>
          </ac:spMkLst>
        </pc:spChg>
        <pc:spChg chg="mod">
          <ac:chgData name="Paul Frame" userId="ded3f5c5-00e7-408d-9358-fc292cfa5078" providerId="ADAL" clId="{D65006EF-5DB6-4196-929E-2B3FA61C134F}" dt="2024-06-21T14:56:27.020" v="1295" actId="6549"/>
          <ac:spMkLst>
            <pc:docMk/>
            <pc:sldMk cId="609093822" sldId="1602"/>
            <ac:spMk id="9" creationId="{A9835F33-F908-14FE-6C30-61FEAFE3D169}"/>
          </ac:spMkLst>
        </pc:spChg>
        <pc:spChg chg="mod">
          <ac:chgData name="Paul Frame" userId="ded3f5c5-00e7-408d-9358-fc292cfa5078" providerId="ADAL" clId="{D65006EF-5DB6-4196-929E-2B3FA61C134F}" dt="2024-06-21T14:56:30.556" v="1315" actId="6549"/>
          <ac:spMkLst>
            <pc:docMk/>
            <pc:sldMk cId="609093822" sldId="1602"/>
            <ac:spMk id="10" creationId="{1BCEB7ED-C3AB-6784-7F3F-43699B02EBCE}"/>
          </ac:spMkLst>
        </pc:spChg>
        <pc:spChg chg="mod">
          <ac:chgData name="Paul Frame" userId="ded3f5c5-00e7-408d-9358-fc292cfa5078" providerId="ADAL" clId="{D65006EF-5DB6-4196-929E-2B3FA61C134F}" dt="2024-06-21T14:56:33.380" v="1327" actId="6549"/>
          <ac:spMkLst>
            <pc:docMk/>
            <pc:sldMk cId="609093822" sldId="1602"/>
            <ac:spMk id="11" creationId="{9E5EA027-5774-FBD2-49C3-B97A219047E4}"/>
          </ac:spMkLst>
        </pc:spChg>
        <pc:spChg chg="mod">
          <ac:chgData name="Paul Frame" userId="ded3f5c5-00e7-408d-9358-fc292cfa5078" providerId="ADAL" clId="{D65006EF-5DB6-4196-929E-2B3FA61C134F}" dt="2024-06-21T14:56:36.578" v="1339" actId="6549"/>
          <ac:spMkLst>
            <pc:docMk/>
            <pc:sldMk cId="609093822" sldId="1602"/>
            <ac:spMk id="12" creationId="{4C1D1124-47C8-80D9-9635-1A80E1284D6C}"/>
          </ac:spMkLst>
        </pc:spChg>
        <pc:spChg chg="mod">
          <ac:chgData name="Paul Frame" userId="ded3f5c5-00e7-408d-9358-fc292cfa5078" providerId="ADAL" clId="{D65006EF-5DB6-4196-929E-2B3FA61C134F}" dt="2024-06-14T17:51:39.074" v="256" actId="20577"/>
          <ac:spMkLst>
            <pc:docMk/>
            <pc:sldMk cId="609093822" sldId="1602"/>
            <ac:spMk id="15" creationId="{8A97EA7A-662A-A100-107A-92B158C3A908}"/>
          </ac:spMkLst>
        </pc:spChg>
        <pc:spChg chg="mod">
          <ac:chgData name="Paul Frame" userId="ded3f5c5-00e7-408d-9358-fc292cfa5078" providerId="ADAL" clId="{D65006EF-5DB6-4196-929E-2B3FA61C134F}" dt="2024-07-03T14:15:38.501" v="1789" actId="1037"/>
          <ac:spMkLst>
            <pc:docMk/>
            <pc:sldMk cId="609093822" sldId="1602"/>
            <ac:spMk id="16" creationId="{EB6DF941-3477-5D0B-B8A5-465D171C420C}"/>
          </ac:spMkLst>
        </pc:spChg>
        <pc:spChg chg="mod">
          <ac:chgData name="Paul Frame" userId="ded3f5c5-00e7-408d-9358-fc292cfa5078" providerId="ADAL" clId="{D65006EF-5DB6-4196-929E-2B3FA61C134F}" dt="2024-06-21T15:27:45.411" v="1575" actId="6549"/>
          <ac:spMkLst>
            <pc:docMk/>
            <pc:sldMk cId="609093822" sldId="1602"/>
            <ac:spMk id="21" creationId="{41396512-A0DE-C6C0-A94D-EB33414E1206}"/>
          </ac:spMkLst>
        </pc:spChg>
        <pc:cxnChg chg="add del mod">
          <ac:chgData name="Paul Frame" userId="ded3f5c5-00e7-408d-9358-fc292cfa5078" providerId="ADAL" clId="{D65006EF-5DB6-4196-929E-2B3FA61C134F}" dt="2024-06-21T15:37:51.178" v="1664" actId="478"/>
          <ac:cxnSpMkLst>
            <pc:docMk/>
            <pc:sldMk cId="609093822" sldId="1602"/>
            <ac:cxnSpMk id="2" creationId="{8FE9A605-FC08-D90F-BA9A-A671051CC4A5}"/>
          </ac:cxnSpMkLst>
        </pc:cxnChg>
      </pc:sldChg>
      <pc:sldChg chg="modSp mod">
        <pc:chgData name="Paul Frame" userId="ded3f5c5-00e7-408d-9358-fc292cfa5078" providerId="ADAL" clId="{D65006EF-5DB6-4196-929E-2B3FA61C134F}" dt="2024-06-14T18:08:55.499" v="575" actId="20577"/>
        <pc:sldMkLst>
          <pc:docMk/>
          <pc:sldMk cId="2985749343" sldId="1605"/>
        </pc:sldMkLst>
        <pc:spChg chg="mod">
          <ac:chgData name="Paul Frame" userId="ded3f5c5-00e7-408d-9358-fc292cfa5078" providerId="ADAL" clId="{D65006EF-5DB6-4196-929E-2B3FA61C134F}" dt="2024-06-14T18:07:08.082" v="528" actId="27636"/>
          <ac:spMkLst>
            <pc:docMk/>
            <pc:sldMk cId="2985749343" sldId="1605"/>
            <ac:spMk id="2" creationId="{1D983AF2-019C-D577-D088-1F8DE282B9B3}"/>
          </ac:spMkLst>
        </pc:spChg>
        <pc:spChg chg="mod">
          <ac:chgData name="Paul Frame" userId="ded3f5c5-00e7-408d-9358-fc292cfa5078" providerId="ADAL" clId="{D65006EF-5DB6-4196-929E-2B3FA61C134F}" dt="2024-06-14T18:08:55.499" v="575" actId="20577"/>
          <ac:spMkLst>
            <pc:docMk/>
            <pc:sldMk cId="2985749343" sldId="1605"/>
            <ac:spMk id="4" creationId="{4A1E2479-1A91-7D80-9A27-6F116B6C951D}"/>
          </ac:spMkLst>
        </pc:spChg>
        <pc:spChg chg="mod">
          <ac:chgData name="Paul Frame" userId="ded3f5c5-00e7-408d-9358-fc292cfa5078" providerId="ADAL" clId="{D65006EF-5DB6-4196-929E-2B3FA61C134F}" dt="2024-06-14T18:07:22.747" v="536" actId="20577"/>
          <ac:spMkLst>
            <pc:docMk/>
            <pc:sldMk cId="2985749343" sldId="1605"/>
            <ac:spMk id="6" creationId="{93F419F0-18A4-945C-5555-4F94FD3DBC49}"/>
          </ac:spMkLst>
        </pc:spChg>
      </pc:sldChg>
      <pc:sldChg chg="modSp mod">
        <pc:chgData name="Paul Frame" userId="ded3f5c5-00e7-408d-9358-fc292cfa5078" providerId="ADAL" clId="{D65006EF-5DB6-4196-929E-2B3FA61C134F}" dt="2024-06-25T20:34:07.587" v="1715" actId="6549"/>
        <pc:sldMkLst>
          <pc:docMk/>
          <pc:sldMk cId="1394051861" sldId="1606"/>
        </pc:sldMkLst>
        <pc:spChg chg="mod">
          <ac:chgData name="Paul Frame" userId="ded3f5c5-00e7-408d-9358-fc292cfa5078" providerId="ADAL" clId="{D65006EF-5DB6-4196-929E-2B3FA61C134F}" dt="2024-06-14T18:18:07.519" v="684" actId="255"/>
          <ac:spMkLst>
            <pc:docMk/>
            <pc:sldMk cId="1394051861" sldId="1606"/>
            <ac:spMk id="2" creationId="{23B74A34-3BBC-A19D-3C52-50012B8EAAC4}"/>
          </ac:spMkLst>
        </pc:spChg>
        <pc:spChg chg="mod">
          <ac:chgData name="Paul Frame" userId="ded3f5c5-00e7-408d-9358-fc292cfa5078" providerId="ADAL" clId="{D65006EF-5DB6-4196-929E-2B3FA61C134F}" dt="2024-06-14T18:21:29.693" v="715" actId="20577"/>
          <ac:spMkLst>
            <pc:docMk/>
            <pc:sldMk cId="1394051861" sldId="1606"/>
            <ac:spMk id="4" creationId="{25532CBF-0F30-E907-063D-71252B83C37F}"/>
          </ac:spMkLst>
        </pc:spChg>
        <pc:spChg chg="mod">
          <ac:chgData name="Paul Frame" userId="ded3f5c5-00e7-408d-9358-fc292cfa5078" providerId="ADAL" clId="{D65006EF-5DB6-4196-929E-2B3FA61C134F}" dt="2024-06-21T14:43:30.368" v="1190" actId="6549"/>
          <ac:spMkLst>
            <pc:docMk/>
            <pc:sldMk cId="1394051861" sldId="1606"/>
            <ac:spMk id="5" creationId="{844B89AC-3C19-0BC8-5C60-EF88FB940CD0}"/>
          </ac:spMkLst>
        </pc:spChg>
        <pc:spChg chg="mod">
          <ac:chgData name="Paul Frame" userId="ded3f5c5-00e7-408d-9358-fc292cfa5078" providerId="ADAL" clId="{D65006EF-5DB6-4196-929E-2B3FA61C134F}" dt="2024-06-14T18:18:18.956" v="689" actId="114"/>
          <ac:spMkLst>
            <pc:docMk/>
            <pc:sldMk cId="1394051861" sldId="1606"/>
            <ac:spMk id="16" creationId="{284E43CC-9007-36BC-E3C1-8889B0CCF223}"/>
          </ac:spMkLst>
        </pc:spChg>
        <pc:spChg chg="mod">
          <ac:chgData name="Paul Frame" userId="ded3f5c5-00e7-408d-9358-fc292cfa5078" providerId="ADAL" clId="{D65006EF-5DB6-4196-929E-2B3FA61C134F}" dt="2024-06-25T20:34:07.587" v="1715" actId="6549"/>
          <ac:spMkLst>
            <pc:docMk/>
            <pc:sldMk cId="1394051861" sldId="1606"/>
            <ac:spMk id="19" creationId="{D9E9297B-8075-D8B7-2325-1CC2FDA8D88B}"/>
          </ac:spMkLst>
        </pc:spChg>
        <pc:spChg chg="mod">
          <ac:chgData name="Paul Frame" userId="ded3f5c5-00e7-408d-9358-fc292cfa5078" providerId="ADAL" clId="{D65006EF-5DB6-4196-929E-2B3FA61C134F}" dt="2024-06-21T14:46:02.020" v="1191" actId="6549"/>
          <ac:spMkLst>
            <pc:docMk/>
            <pc:sldMk cId="1394051861" sldId="1606"/>
            <ac:spMk id="30" creationId="{E6432370-8D64-2886-5087-2B94D594F4D4}"/>
          </ac:spMkLst>
        </pc:spChg>
        <pc:grpChg chg="mod">
          <ac:chgData name="Paul Frame" userId="ded3f5c5-00e7-408d-9358-fc292cfa5078" providerId="ADAL" clId="{D65006EF-5DB6-4196-929E-2B3FA61C134F}" dt="2024-06-21T14:42:56.509" v="1189" actId="1035"/>
          <ac:grpSpMkLst>
            <pc:docMk/>
            <pc:sldMk cId="1394051861" sldId="1606"/>
            <ac:grpSpMk id="3" creationId="{63474218-5C9D-43F2-D15F-19CA4ED6D518}"/>
          </ac:grpSpMkLst>
        </pc:grpChg>
      </pc:sldChg>
      <pc:sldChg chg="modSp mod">
        <pc:chgData name="Paul Frame" userId="ded3f5c5-00e7-408d-9358-fc292cfa5078" providerId="ADAL" clId="{D65006EF-5DB6-4196-929E-2B3FA61C134F}" dt="2024-06-14T18:23:30.491" v="763" actId="20577"/>
        <pc:sldMkLst>
          <pc:docMk/>
          <pc:sldMk cId="2797549555" sldId="1607"/>
        </pc:sldMkLst>
        <pc:spChg chg="mod">
          <ac:chgData name="Paul Frame" userId="ded3f5c5-00e7-408d-9358-fc292cfa5078" providerId="ADAL" clId="{D65006EF-5DB6-4196-929E-2B3FA61C134F}" dt="2024-06-14T18:21:49.852" v="717" actId="27636"/>
          <ac:spMkLst>
            <pc:docMk/>
            <pc:sldMk cId="2797549555" sldId="1607"/>
            <ac:spMk id="2" creationId="{E335AE30-6BA5-FFD3-15F1-82B611D3E886}"/>
          </ac:spMkLst>
        </pc:spChg>
        <pc:spChg chg="mod">
          <ac:chgData name="Paul Frame" userId="ded3f5c5-00e7-408d-9358-fc292cfa5078" providerId="ADAL" clId="{D65006EF-5DB6-4196-929E-2B3FA61C134F}" dt="2024-06-14T18:23:14.651" v="759" actId="1035"/>
          <ac:spMkLst>
            <pc:docMk/>
            <pc:sldMk cId="2797549555" sldId="1607"/>
            <ac:spMk id="3" creationId="{96AFCA45-9264-0647-05C7-EF51F1733EC5}"/>
          </ac:spMkLst>
        </pc:spChg>
        <pc:spChg chg="mod">
          <ac:chgData name="Paul Frame" userId="ded3f5c5-00e7-408d-9358-fc292cfa5078" providerId="ADAL" clId="{D65006EF-5DB6-4196-929E-2B3FA61C134F}" dt="2024-06-14T18:23:30.491" v="763" actId="20577"/>
          <ac:spMkLst>
            <pc:docMk/>
            <pc:sldMk cId="2797549555" sldId="1607"/>
            <ac:spMk id="4" creationId="{BD1CE6C5-01E2-31F2-A854-D6EE8D6A5334}"/>
          </ac:spMkLst>
        </pc:spChg>
      </pc:sldChg>
      <pc:sldChg chg="modSp mod">
        <pc:chgData name="Paul Frame" userId="ded3f5c5-00e7-408d-9358-fc292cfa5078" providerId="ADAL" clId="{D65006EF-5DB6-4196-929E-2B3FA61C134F}" dt="2024-06-21T14:39:57.905" v="1160" actId="20577"/>
        <pc:sldMkLst>
          <pc:docMk/>
          <pc:sldMk cId="1647569564" sldId="1609"/>
        </pc:sldMkLst>
        <pc:spChg chg="mod">
          <ac:chgData name="Paul Frame" userId="ded3f5c5-00e7-408d-9358-fc292cfa5078" providerId="ADAL" clId="{D65006EF-5DB6-4196-929E-2B3FA61C134F}" dt="2024-06-14T17:55:30.201" v="331" actId="20577"/>
          <ac:spMkLst>
            <pc:docMk/>
            <pc:sldMk cId="1647569564" sldId="1609"/>
            <ac:spMk id="2" creationId="{45516ADE-CC26-BA66-31EF-6DDB8AB46221}"/>
          </ac:spMkLst>
        </pc:spChg>
        <pc:spChg chg="mod">
          <ac:chgData name="Paul Frame" userId="ded3f5c5-00e7-408d-9358-fc292cfa5078" providerId="ADAL" clId="{D65006EF-5DB6-4196-929E-2B3FA61C134F}" dt="2024-06-14T17:55:00.485" v="330" actId="20577"/>
          <ac:spMkLst>
            <pc:docMk/>
            <pc:sldMk cId="1647569564" sldId="1609"/>
            <ac:spMk id="4" creationId="{431DD3BF-4302-BCEB-AE2F-B54DB2302B19}"/>
          </ac:spMkLst>
        </pc:spChg>
        <pc:spChg chg="mod">
          <ac:chgData name="Paul Frame" userId="ded3f5c5-00e7-408d-9358-fc292cfa5078" providerId="ADAL" clId="{D65006EF-5DB6-4196-929E-2B3FA61C134F}" dt="2024-06-14T17:54:51.191" v="326" actId="114"/>
          <ac:spMkLst>
            <pc:docMk/>
            <pc:sldMk cId="1647569564" sldId="1609"/>
            <ac:spMk id="10" creationId="{34DE089B-2C6D-A87B-62DF-D174575BC960}"/>
          </ac:spMkLst>
        </pc:spChg>
        <pc:spChg chg="mod">
          <ac:chgData name="Paul Frame" userId="ded3f5c5-00e7-408d-9358-fc292cfa5078" providerId="ADAL" clId="{D65006EF-5DB6-4196-929E-2B3FA61C134F}" dt="2024-06-17T18:02:49.093" v="901" actId="20577"/>
          <ac:spMkLst>
            <pc:docMk/>
            <pc:sldMk cId="1647569564" sldId="1609"/>
            <ac:spMk id="11" creationId="{4EE2A079-F3CC-05B6-44F9-03A60E695CCE}"/>
          </ac:spMkLst>
        </pc:spChg>
        <pc:spChg chg="mod">
          <ac:chgData name="Paul Frame" userId="ded3f5c5-00e7-408d-9358-fc292cfa5078" providerId="ADAL" clId="{D65006EF-5DB6-4196-929E-2B3FA61C134F}" dt="2024-06-21T14:24:21.768" v="1147" actId="20577"/>
          <ac:spMkLst>
            <pc:docMk/>
            <pc:sldMk cId="1647569564" sldId="1609"/>
            <ac:spMk id="13" creationId="{F28E6D5A-DF23-8343-8AFA-921337C60BB5}"/>
          </ac:spMkLst>
        </pc:spChg>
        <pc:spChg chg="mod">
          <ac:chgData name="Paul Frame" userId="ded3f5c5-00e7-408d-9358-fc292cfa5078" providerId="ADAL" clId="{D65006EF-5DB6-4196-929E-2B3FA61C134F}" dt="2024-06-21T14:39:57.905" v="1160" actId="20577"/>
          <ac:spMkLst>
            <pc:docMk/>
            <pc:sldMk cId="1647569564" sldId="1609"/>
            <ac:spMk id="17" creationId="{AD60CC0F-E62B-5C59-3A68-4BD9F2429A2B}"/>
          </ac:spMkLst>
        </pc:spChg>
      </pc:sldChg>
      <pc:sldChg chg="delSp modSp mod">
        <pc:chgData name="Paul Frame" userId="ded3f5c5-00e7-408d-9358-fc292cfa5078" providerId="ADAL" clId="{D65006EF-5DB6-4196-929E-2B3FA61C134F}" dt="2024-06-14T18:07:52.135" v="537" actId="13926"/>
        <pc:sldMkLst>
          <pc:docMk/>
          <pc:sldMk cId="2567217914" sldId="1610"/>
        </pc:sldMkLst>
        <pc:spChg chg="mod">
          <ac:chgData name="Paul Frame" userId="ded3f5c5-00e7-408d-9358-fc292cfa5078" providerId="ADAL" clId="{D65006EF-5DB6-4196-929E-2B3FA61C134F}" dt="2024-06-14T18:05:45.344" v="515" actId="27636"/>
          <ac:spMkLst>
            <pc:docMk/>
            <pc:sldMk cId="2567217914" sldId="1610"/>
            <ac:spMk id="2" creationId="{2B7E2E3A-BD44-32DD-7EBE-4A80BFBBBC6D}"/>
          </ac:spMkLst>
        </pc:spChg>
        <pc:spChg chg="del">
          <ac:chgData name="Paul Frame" userId="ded3f5c5-00e7-408d-9358-fc292cfa5078" providerId="ADAL" clId="{D65006EF-5DB6-4196-929E-2B3FA61C134F}" dt="2024-06-14T17:25:54.909" v="10" actId="478"/>
          <ac:spMkLst>
            <pc:docMk/>
            <pc:sldMk cId="2567217914" sldId="1610"/>
            <ac:spMk id="3" creationId="{F1075324-CA93-4485-6FA3-41E483FEAF4B}"/>
          </ac:spMkLst>
        </pc:spChg>
        <pc:spChg chg="mod">
          <ac:chgData name="Paul Frame" userId="ded3f5c5-00e7-408d-9358-fc292cfa5078" providerId="ADAL" clId="{D65006EF-5DB6-4196-929E-2B3FA61C134F}" dt="2024-06-14T18:06:50.664" v="525" actId="20577"/>
          <ac:spMkLst>
            <pc:docMk/>
            <pc:sldMk cId="2567217914" sldId="1610"/>
            <ac:spMk id="4" creationId="{291990F5-E399-FF77-B987-082ED7AFD475}"/>
          </ac:spMkLst>
        </pc:spChg>
        <pc:spChg chg="mod">
          <ac:chgData name="Paul Frame" userId="ded3f5c5-00e7-408d-9358-fc292cfa5078" providerId="ADAL" clId="{D65006EF-5DB6-4196-929E-2B3FA61C134F}" dt="2024-06-14T18:07:52.135" v="537" actId="13926"/>
          <ac:spMkLst>
            <pc:docMk/>
            <pc:sldMk cId="2567217914" sldId="1610"/>
            <ac:spMk id="6" creationId="{1BE59265-092C-59F8-33BF-40AEE0BAE8F4}"/>
          </ac:spMkLst>
        </pc:spChg>
      </pc:sldChg>
      <pc:sldChg chg="addSp delSp modSp mod modNotesTx">
        <pc:chgData name="Paul Frame" userId="ded3f5c5-00e7-408d-9358-fc292cfa5078" providerId="ADAL" clId="{D65006EF-5DB6-4196-929E-2B3FA61C134F}" dt="2024-07-17T21:12:22.418" v="1805" actId="6549"/>
        <pc:sldMkLst>
          <pc:docMk/>
          <pc:sldMk cId="1500139973" sldId="1611"/>
        </pc:sldMkLst>
        <pc:spChg chg="mod">
          <ac:chgData name="Paul Frame" userId="ded3f5c5-00e7-408d-9358-fc292cfa5078" providerId="ADAL" clId="{D65006EF-5DB6-4196-929E-2B3FA61C134F}" dt="2024-06-14T18:09:35.661" v="578" actId="20577"/>
          <ac:spMkLst>
            <pc:docMk/>
            <pc:sldMk cId="1500139973" sldId="1611"/>
            <ac:spMk id="2" creationId="{9B95EDFA-2FC4-D69E-C4A5-ABD8DA45CB2F}"/>
          </ac:spMkLst>
        </pc:spChg>
        <pc:spChg chg="del">
          <ac:chgData name="Paul Frame" userId="ded3f5c5-00e7-408d-9358-fc292cfa5078" providerId="ADAL" clId="{D65006EF-5DB6-4196-929E-2B3FA61C134F}" dt="2024-06-14T17:25:58.324" v="11" actId="478"/>
          <ac:spMkLst>
            <pc:docMk/>
            <pc:sldMk cId="1500139973" sldId="1611"/>
            <ac:spMk id="3" creationId="{887219C3-17A7-C472-A449-CAEAD7874318}"/>
          </ac:spMkLst>
        </pc:spChg>
        <pc:spChg chg="add del mod">
          <ac:chgData name="Paul Frame" userId="ded3f5c5-00e7-408d-9358-fc292cfa5078" providerId="ADAL" clId="{D65006EF-5DB6-4196-929E-2B3FA61C134F}" dt="2024-06-21T14:42:26.947" v="1164" actId="478"/>
          <ac:spMkLst>
            <pc:docMk/>
            <pc:sldMk cId="1500139973" sldId="1611"/>
            <ac:spMk id="4" creationId="{BD7BBEDE-4CBF-32D9-F898-BA12D1DEDCE1}"/>
          </ac:spMkLst>
        </pc:spChg>
        <pc:spChg chg="mod">
          <ac:chgData name="Paul Frame" userId="ded3f5c5-00e7-408d-9358-fc292cfa5078" providerId="ADAL" clId="{D65006EF-5DB6-4196-929E-2B3FA61C134F}" dt="2024-06-14T18:10:27.124" v="624" actId="20577"/>
          <ac:spMkLst>
            <pc:docMk/>
            <pc:sldMk cId="1500139973" sldId="1611"/>
            <ac:spMk id="4" creationId="{C52ACE9A-D06B-FEA9-0362-8C090193F49F}"/>
          </ac:spMkLst>
        </pc:spChg>
        <pc:spChg chg="mod">
          <ac:chgData name="Paul Frame" userId="ded3f5c5-00e7-408d-9358-fc292cfa5078" providerId="ADAL" clId="{D65006EF-5DB6-4196-929E-2B3FA61C134F}" dt="2024-06-21T15:07:01.235" v="1474" actId="6549"/>
          <ac:spMkLst>
            <pc:docMk/>
            <pc:sldMk cId="1500139973" sldId="1611"/>
            <ac:spMk id="14" creationId="{BE609644-5BA3-38CA-88E7-E2D062859D93}"/>
          </ac:spMkLst>
        </pc:spChg>
        <pc:spChg chg="mod">
          <ac:chgData name="Paul Frame" userId="ded3f5c5-00e7-408d-9358-fc292cfa5078" providerId="ADAL" clId="{D65006EF-5DB6-4196-929E-2B3FA61C134F}" dt="2024-06-21T15:07:03.999" v="1486" actId="6549"/>
          <ac:spMkLst>
            <pc:docMk/>
            <pc:sldMk cId="1500139973" sldId="1611"/>
            <ac:spMk id="15" creationId="{764E6412-64C7-19D1-7DC2-CBA813947B92}"/>
          </ac:spMkLst>
        </pc:spChg>
        <pc:spChg chg="mod">
          <ac:chgData name="Paul Frame" userId="ded3f5c5-00e7-408d-9358-fc292cfa5078" providerId="ADAL" clId="{D65006EF-5DB6-4196-929E-2B3FA61C134F}" dt="2024-06-21T15:07:06.233" v="1498" actId="6549"/>
          <ac:spMkLst>
            <pc:docMk/>
            <pc:sldMk cId="1500139973" sldId="1611"/>
            <ac:spMk id="16" creationId="{C5BF8197-66B3-3921-BC29-3BE7D7F37CA4}"/>
          </ac:spMkLst>
        </pc:spChg>
        <pc:spChg chg="mod">
          <ac:chgData name="Paul Frame" userId="ded3f5c5-00e7-408d-9358-fc292cfa5078" providerId="ADAL" clId="{D65006EF-5DB6-4196-929E-2B3FA61C134F}" dt="2024-06-21T15:07:09.154" v="1517" actId="6549"/>
          <ac:spMkLst>
            <pc:docMk/>
            <pc:sldMk cId="1500139973" sldId="1611"/>
            <ac:spMk id="17" creationId="{2A793D01-8A32-DE4E-D5E6-4FADEFE20C23}"/>
          </ac:spMkLst>
        </pc:spChg>
        <pc:spChg chg="mod">
          <ac:chgData name="Paul Frame" userId="ded3f5c5-00e7-408d-9358-fc292cfa5078" providerId="ADAL" clId="{D65006EF-5DB6-4196-929E-2B3FA61C134F}" dt="2024-06-21T14:49:52.914" v="1236" actId="114"/>
          <ac:spMkLst>
            <pc:docMk/>
            <pc:sldMk cId="1500139973" sldId="1611"/>
            <ac:spMk id="18" creationId="{2454A0AD-F0EC-FBCC-439A-750E813A9947}"/>
          </ac:spMkLst>
        </pc:spChg>
        <pc:spChg chg="del">
          <ac:chgData name="Paul Frame" userId="ded3f5c5-00e7-408d-9358-fc292cfa5078" providerId="ADAL" clId="{D65006EF-5DB6-4196-929E-2B3FA61C134F}" dt="2024-06-21T14:42:23.509" v="1163" actId="478"/>
          <ac:spMkLst>
            <pc:docMk/>
            <pc:sldMk cId="1500139973" sldId="1611"/>
            <ac:spMk id="21" creationId="{7CD6579E-83DF-B939-2DFE-DCB21ADC0FE3}"/>
          </ac:spMkLst>
        </pc:spChg>
        <pc:picChg chg="mod">
          <ac:chgData name="Paul Frame" userId="ded3f5c5-00e7-408d-9358-fc292cfa5078" providerId="ADAL" clId="{D65006EF-5DB6-4196-929E-2B3FA61C134F}" dt="2024-06-21T15:37:29.761" v="1659" actId="1076"/>
          <ac:picMkLst>
            <pc:docMk/>
            <pc:sldMk cId="1500139973" sldId="1611"/>
            <ac:picMk id="6" creationId="{EC42F52E-4897-7CDD-6DB7-D0DA2E1E9124}"/>
          </ac:picMkLst>
        </pc:picChg>
        <pc:cxnChg chg="add del mod">
          <ac:chgData name="Paul Frame" userId="ded3f5c5-00e7-408d-9358-fc292cfa5078" providerId="ADAL" clId="{D65006EF-5DB6-4196-929E-2B3FA61C134F}" dt="2024-06-21T15:37:44.465" v="1661" actId="478"/>
          <ac:cxnSpMkLst>
            <pc:docMk/>
            <pc:sldMk cId="1500139973" sldId="1611"/>
            <ac:cxnSpMk id="5" creationId="{38D7EE64-99B4-1116-6C75-F1966D15E076}"/>
          </ac:cxnSpMkLst>
        </pc:cxnChg>
      </pc:sldChg>
      <pc:sldChg chg="modSp mod">
        <pc:chgData name="Paul Frame" userId="ded3f5c5-00e7-408d-9358-fc292cfa5078" providerId="ADAL" clId="{D65006EF-5DB6-4196-929E-2B3FA61C134F}" dt="2024-07-02T17:47:18.402" v="1748" actId="6549"/>
        <pc:sldMkLst>
          <pc:docMk/>
          <pc:sldMk cId="2327748353" sldId="1612"/>
        </pc:sldMkLst>
        <pc:spChg chg="mod">
          <ac:chgData name="Paul Frame" userId="ded3f5c5-00e7-408d-9358-fc292cfa5078" providerId="ADAL" clId="{D65006EF-5DB6-4196-929E-2B3FA61C134F}" dt="2024-07-02T17:47:18.402" v="1748" actId="6549"/>
          <ac:spMkLst>
            <pc:docMk/>
            <pc:sldMk cId="2327748353" sldId="1612"/>
            <ac:spMk id="10" creationId="{B5F05A80-455B-952C-1D2D-3F0B0262D0B2}"/>
          </ac:spMkLst>
        </pc:spChg>
      </pc:sldChg>
      <pc:sldMasterChg chg="modSldLayout">
        <pc:chgData name="Paul Frame" userId="ded3f5c5-00e7-408d-9358-fc292cfa5078" providerId="ADAL" clId="{D65006EF-5DB6-4196-929E-2B3FA61C134F}" dt="2024-06-17T18:01:08.159" v="887" actId="114"/>
        <pc:sldMasterMkLst>
          <pc:docMk/>
          <pc:sldMasterMk cId="2276123530" sldId="2147483707"/>
        </pc:sldMasterMkLst>
        <pc:sldLayoutChg chg="modSp mod">
          <pc:chgData name="Paul Frame" userId="ded3f5c5-00e7-408d-9358-fc292cfa5078" providerId="ADAL" clId="{D65006EF-5DB6-4196-929E-2B3FA61C134F}" dt="2024-06-17T18:01:08.159" v="887" actId="114"/>
          <pc:sldLayoutMkLst>
            <pc:docMk/>
            <pc:sldMasterMk cId="2276123530" sldId="2147483707"/>
            <pc:sldLayoutMk cId="164383749" sldId="2147483741"/>
          </pc:sldLayoutMkLst>
          <pc:spChg chg="mod">
            <ac:chgData name="Paul Frame" userId="ded3f5c5-00e7-408d-9358-fc292cfa5078" providerId="ADAL" clId="{D65006EF-5DB6-4196-929E-2B3FA61C134F}" dt="2024-06-17T18:01:08.159" v="887" actId="114"/>
            <ac:spMkLst>
              <pc:docMk/>
              <pc:sldMasterMk cId="2276123530" sldId="2147483707"/>
              <pc:sldLayoutMk cId="164383749" sldId="2147483741"/>
              <ac:spMk id="2"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12312199483186E-2"/>
          <c:y val="6.4819898036947723E-2"/>
          <c:w val="0.88820431366085584"/>
          <c:h val="0.8512996484046863"/>
        </c:manualLayout>
      </c:layout>
      <c:lineChart>
        <c:grouping val="standard"/>
        <c:varyColors val="0"/>
        <c:ser>
          <c:idx val="0"/>
          <c:order val="0"/>
          <c:tx>
            <c:strRef>
              <c:f>Sheet1!$B$1</c:f>
              <c:strCache>
                <c:ptCount val="1"/>
                <c:pt idx="0">
                  <c:v>Total</c:v>
                </c:pt>
              </c:strCache>
            </c:strRef>
          </c:tx>
          <c:spPr>
            <a:ln w="25400" cap="rnd">
              <a:solidFill>
                <a:schemeClr val="tx1">
                  <a:lumMod val="25000"/>
                  <a:lumOff val="75000"/>
                </a:schemeClr>
              </a:solidFill>
              <a:round/>
            </a:ln>
            <a:effectLst/>
          </c:spPr>
          <c:marker>
            <c:symbol val="none"/>
          </c:marker>
          <c:dLbls>
            <c:dLbl>
              <c:idx val="4"/>
              <c:layout>
                <c:manualLayout>
                  <c:x val="-1.4846820559222447E-3"/>
                  <c:y val="-3.6181356914841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06-5349-A76D-70062F366C4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25000"/>
                        <a:lumOff val="7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17.399999999999999</c:v>
                </c:pt>
                <c:pt idx="1">
                  <c:v>20.100000000000001</c:v>
                </c:pt>
                <c:pt idx="2">
                  <c:v>23.8</c:v>
                </c:pt>
                <c:pt idx="3">
                  <c:v>32.9</c:v>
                </c:pt>
                <c:pt idx="4">
                  <c:v>22.3</c:v>
                </c:pt>
              </c:numCache>
            </c:numRef>
          </c:val>
          <c:smooth val="0"/>
          <c:extLst>
            <c:ext xmlns:c16="http://schemas.microsoft.com/office/drawing/2014/chart" uri="{C3380CC4-5D6E-409C-BE32-E72D297353CC}">
              <c16:uniqueId val="{00000001-B806-5349-A76D-70062F366C4F}"/>
            </c:ext>
          </c:extLst>
        </c:ser>
        <c:ser>
          <c:idx val="1"/>
          <c:order val="1"/>
          <c:tx>
            <c:strRef>
              <c:f>Sheet1!$C$1</c:f>
              <c:strCache>
                <c:ptCount val="1"/>
                <c:pt idx="0">
                  <c:v>Black</c:v>
                </c:pt>
              </c:strCache>
            </c:strRef>
          </c:tx>
          <c:spPr>
            <a:ln w="25400" cap="rnd">
              <a:solidFill>
                <a:schemeClr val="bg2"/>
              </a:solidFill>
              <a:round/>
            </a:ln>
            <a:effectLst/>
          </c:spPr>
          <c:marker>
            <c:symbol val="none"/>
          </c:marker>
          <c:dLbls>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06-5349-A76D-70062F366C4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37.299999999999997</c:v>
                </c:pt>
                <c:pt idx="1">
                  <c:v>44</c:v>
                </c:pt>
                <c:pt idx="2">
                  <c:v>55.3</c:v>
                </c:pt>
                <c:pt idx="3">
                  <c:v>69.900000000000006</c:v>
                </c:pt>
                <c:pt idx="4">
                  <c:v>49.5</c:v>
                </c:pt>
              </c:numCache>
            </c:numRef>
          </c:val>
          <c:smooth val="0"/>
          <c:extLst>
            <c:ext xmlns:c16="http://schemas.microsoft.com/office/drawing/2014/chart" uri="{C3380CC4-5D6E-409C-BE32-E72D297353CC}">
              <c16:uniqueId val="{00000003-B806-5349-A76D-70062F366C4F}"/>
            </c:ext>
          </c:extLst>
        </c:ser>
        <c:ser>
          <c:idx val="2"/>
          <c:order val="2"/>
          <c:tx>
            <c:strRef>
              <c:f>Sheet1!$D$1</c:f>
              <c:strCache>
                <c:ptCount val="1"/>
                <c:pt idx="0">
                  <c:v>AIAN</c:v>
                </c:pt>
              </c:strCache>
            </c:strRef>
          </c:tx>
          <c:spPr>
            <a:ln w="25400" cap="rnd">
              <a:solidFill>
                <a:schemeClr val="tx2"/>
              </a:solidFill>
              <a:round/>
            </a:ln>
            <a:effectLst/>
          </c:spPr>
          <c:marker>
            <c:symbol val="none"/>
          </c:marker>
          <c:dLbls>
            <c:dLbl>
              <c:idx val="4"/>
              <c:layout>
                <c:manualLayout>
                  <c:x val="-1.4846820559222447E-3"/>
                  <c:y val="3.2563221223357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06-5349-A76D-70062F366C4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Sheet1!$D$2:$D$6</c:f>
              <c:numCache>
                <c:formatCode>0.0</c:formatCode>
                <c:ptCount val="5"/>
                <c:pt idx="1">
                  <c:v>49.2</c:v>
                </c:pt>
                <c:pt idx="2">
                  <c:v>48.5</c:v>
                </c:pt>
                <c:pt idx="3">
                  <c:v>118.7</c:v>
                </c:pt>
                <c:pt idx="4" formatCode="General">
                  <c:v>46.65448466233817</c:v>
                </c:pt>
              </c:numCache>
            </c:numRef>
          </c:val>
          <c:smooth val="0"/>
          <c:extLst>
            <c:ext xmlns:c16="http://schemas.microsoft.com/office/drawing/2014/chart" uri="{C3380CC4-5D6E-409C-BE32-E72D297353CC}">
              <c16:uniqueId val="{00000005-B806-5349-A76D-70062F366C4F}"/>
            </c:ext>
          </c:extLst>
        </c:ser>
        <c:ser>
          <c:idx val="3"/>
          <c:order val="3"/>
          <c:tx>
            <c:strRef>
              <c:f>Sheet1!$E$1</c:f>
              <c:strCache>
                <c:ptCount val="1"/>
                <c:pt idx="0">
                  <c:v>AANHPI</c:v>
                </c:pt>
              </c:strCache>
            </c:strRef>
          </c:tx>
          <c:spPr>
            <a:ln w="25400" cap="rnd">
              <a:solidFill>
                <a:schemeClr val="accent2"/>
              </a:solidFill>
              <a:round/>
            </a:ln>
            <a:effectLst/>
          </c:spPr>
          <c:marker>
            <c:symbol val="none"/>
          </c:marker>
          <c:dLbls>
            <c:dLbl>
              <c:idx val="4"/>
              <c:layout>
                <c:manualLayout>
                  <c:x val="-1.4846820559222447E-3"/>
                  <c:y val="5.427203537226187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06-5349-A76D-70062F366C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Sheet1!$E$2:$E$6</c:f>
              <c:numCache>
                <c:formatCode>0.0</c:formatCode>
                <c:ptCount val="5"/>
                <c:pt idx="0">
                  <c:v>14.4</c:v>
                </c:pt>
                <c:pt idx="1">
                  <c:v>15.3</c:v>
                </c:pt>
                <c:pt idx="2">
                  <c:v>13.6</c:v>
                </c:pt>
                <c:pt idx="3">
                  <c:v>18.8</c:v>
                </c:pt>
                <c:pt idx="4">
                  <c:v>14.403184413135705</c:v>
                </c:pt>
              </c:numCache>
            </c:numRef>
          </c:val>
          <c:smooth val="0"/>
          <c:extLst>
            <c:ext xmlns:c16="http://schemas.microsoft.com/office/drawing/2014/chart" uri="{C3380CC4-5D6E-409C-BE32-E72D297353CC}">
              <c16:uniqueId val="{00000007-B806-5349-A76D-70062F366C4F}"/>
            </c:ext>
          </c:extLst>
        </c:ser>
        <c:ser>
          <c:idx val="4"/>
          <c:order val="4"/>
          <c:tx>
            <c:strRef>
              <c:f>Sheet1!$F$1</c:f>
              <c:strCache>
                <c:ptCount val="1"/>
                <c:pt idx="0">
                  <c:v>Hispanic</c:v>
                </c:pt>
              </c:strCache>
            </c:strRef>
          </c:tx>
          <c:spPr>
            <a:ln w="25400" cap="rnd">
              <a:solidFill>
                <a:schemeClr val="accent4"/>
              </a:solidFill>
              <a:round/>
            </a:ln>
            <a:effectLst/>
          </c:spPr>
          <c:marker>
            <c:symbol val="none"/>
          </c:marker>
          <c:dLbls>
            <c:dLbl>
              <c:idx val="4"/>
              <c:layout>
                <c:manualLayout>
                  <c:x val="-1.4846820559222447E-3"/>
                  <c:y val="2.89450855318730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06-5349-A76D-70062F366C4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Sheet1!$F$2:$F$6</c:f>
              <c:numCache>
                <c:formatCode>General</c:formatCode>
                <c:ptCount val="5"/>
                <c:pt idx="0">
                  <c:v>11.8</c:v>
                </c:pt>
                <c:pt idx="1">
                  <c:v>12.6</c:v>
                </c:pt>
                <c:pt idx="2">
                  <c:v>18.2</c:v>
                </c:pt>
                <c:pt idx="3">
                  <c:v>28</c:v>
                </c:pt>
                <c:pt idx="4">
                  <c:v>16.899999999999999</c:v>
                </c:pt>
              </c:numCache>
            </c:numRef>
          </c:val>
          <c:smooth val="0"/>
          <c:extLst>
            <c:ext xmlns:c16="http://schemas.microsoft.com/office/drawing/2014/chart" uri="{C3380CC4-5D6E-409C-BE32-E72D297353CC}">
              <c16:uniqueId val="{00000009-B806-5349-A76D-70062F366C4F}"/>
            </c:ext>
          </c:extLst>
        </c:ser>
        <c:ser>
          <c:idx val="5"/>
          <c:order val="5"/>
          <c:tx>
            <c:strRef>
              <c:f>Sheet1!$G$1</c:f>
              <c:strCache>
                <c:ptCount val="1"/>
                <c:pt idx="0">
                  <c:v>White</c:v>
                </c:pt>
              </c:strCache>
            </c:strRef>
          </c:tx>
          <c:spPr>
            <a:ln w="25400" cap="rnd">
              <a:solidFill>
                <a:schemeClr val="accent3"/>
              </a:solidFill>
              <a:round/>
            </a:ln>
            <a:effectLst/>
          </c:spPr>
          <c:marker>
            <c:symbol val="none"/>
          </c:marker>
          <c:dLbls>
            <c:dLbl>
              <c:idx val="4"/>
              <c:layout>
                <c:manualLayout>
                  <c:x val="-1.4846820559222447E-3"/>
                  <c:y val="-1.0854407074452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06-5349-A76D-70062F366C4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2018</c:v>
                </c:pt>
                <c:pt idx="1">
                  <c:v>2019</c:v>
                </c:pt>
                <c:pt idx="2">
                  <c:v>2020</c:v>
                </c:pt>
                <c:pt idx="3">
                  <c:v>2021</c:v>
                </c:pt>
                <c:pt idx="4">
                  <c:v>2022</c:v>
                </c:pt>
              </c:numCache>
            </c:numRef>
          </c:cat>
          <c:val>
            <c:numRef>
              <c:f>Sheet1!$G$2:$G$6</c:f>
              <c:numCache>
                <c:formatCode>General</c:formatCode>
                <c:ptCount val="5"/>
                <c:pt idx="0">
                  <c:v>14.9</c:v>
                </c:pt>
                <c:pt idx="1">
                  <c:v>17.899999999999999</c:v>
                </c:pt>
                <c:pt idx="2">
                  <c:v>19.100000000000001</c:v>
                </c:pt>
                <c:pt idx="3">
                  <c:v>26.6</c:v>
                </c:pt>
                <c:pt idx="4">
                  <c:v>19</c:v>
                </c:pt>
              </c:numCache>
            </c:numRef>
          </c:val>
          <c:smooth val="0"/>
          <c:extLst>
            <c:ext xmlns:c16="http://schemas.microsoft.com/office/drawing/2014/chart" uri="{C3380CC4-5D6E-409C-BE32-E72D297353CC}">
              <c16:uniqueId val="{0000000B-B806-5349-A76D-70062F366C4F}"/>
            </c:ext>
          </c:extLst>
        </c:ser>
        <c:dLbls>
          <c:showLegendKey val="0"/>
          <c:showVal val="0"/>
          <c:showCatName val="0"/>
          <c:showSerName val="0"/>
          <c:showPercent val="0"/>
          <c:showBubbleSize val="0"/>
        </c:dLbls>
        <c:smooth val="0"/>
        <c:axId val="1937882287"/>
        <c:axId val="1937867311"/>
      </c:lineChart>
      <c:catAx>
        <c:axId val="193788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937867311"/>
        <c:crosses val="autoZero"/>
        <c:auto val="1"/>
        <c:lblAlgn val="ctr"/>
        <c:lblOffset val="100"/>
        <c:noMultiLvlLbl val="0"/>
      </c:catAx>
      <c:valAx>
        <c:axId val="1937867311"/>
        <c:scaling>
          <c:orientation val="minMax"/>
          <c:max val="139"/>
          <c:min val="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37882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553045566241217E-2"/>
          <c:y val="6.7819597061595543E-2"/>
          <c:w val="0.95844695443375882"/>
          <c:h val="0.64252222731000719"/>
        </c:manualLayout>
      </c:layout>
      <c:lineChart>
        <c:grouping val="standard"/>
        <c:varyColors val="0"/>
        <c:ser>
          <c:idx val="0"/>
          <c:order val="0"/>
          <c:tx>
            <c:strRef>
              <c:f>Sheet1!$B$1</c:f>
              <c:strCache>
                <c:ptCount val="1"/>
                <c:pt idx="0">
                  <c:v>2019 rate per 100,000 women ages 15-44</c:v>
                </c:pt>
              </c:strCache>
            </c:strRef>
          </c:tx>
          <c:spPr>
            <a:ln w="28575" cap="rnd">
              <a:noFill/>
              <a:round/>
            </a:ln>
            <a:effectLst/>
          </c:spPr>
          <c:marker>
            <c:symbol val="circle"/>
            <c:size val="10"/>
            <c:spPr>
              <a:solidFill>
                <a:schemeClr val="bg2">
                  <a:lumMod val="60000"/>
                  <a:lumOff val="40000"/>
                </a:schemeClr>
              </a:solidFill>
              <a:ln w="9525">
                <a:noFill/>
              </a:ln>
              <a:effectLst/>
            </c:spPr>
          </c:marker>
          <c:dPt>
            <c:idx val="26"/>
            <c:marker>
              <c:symbol val="circle"/>
              <c:size val="10"/>
              <c:spPr>
                <a:solidFill>
                  <a:schemeClr val="bg2">
                    <a:lumMod val="60000"/>
                    <a:lumOff val="40000"/>
                  </a:schemeClr>
                </a:solidFill>
                <a:ln w="9525">
                  <a:noFill/>
                </a:ln>
                <a:effectLst/>
              </c:spPr>
            </c:marker>
            <c:bubble3D val="0"/>
            <c:spPr>
              <a:ln w="28575" cap="rnd">
                <a:noFill/>
                <a:round/>
              </a:ln>
              <a:effectLst/>
            </c:spPr>
            <c:extLst>
              <c:ext xmlns:c16="http://schemas.microsoft.com/office/drawing/2014/chart" uri="{C3380CC4-5D6E-409C-BE32-E72D297353CC}">
                <c16:uniqueId val="{00000001-C57F-4A54-A3F4-24B86C4BDA2A}"/>
              </c:ext>
            </c:extLst>
          </c:dPt>
          <c:dPt>
            <c:idx val="47"/>
            <c:marker>
              <c:symbol val="circle"/>
              <c:size val="10"/>
              <c:spPr>
                <a:solidFill>
                  <a:schemeClr val="bg2">
                    <a:lumMod val="60000"/>
                    <a:lumOff val="40000"/>
                  </a:schemeClr>
                </a:solidFill>
                <a:ln w="9525">
                  <a:noFill/>
                </a:ln>
                <a:effectLst/>
              </c:spPr>
            </c:marker>
            <c:bubble3D val="0"/>
            <c:spPr>
              <a:ln w="28575" cap="rnd">
                <a:noFill/>
                <a:round/>
              </a:ln>
              <a:effectLst/>
            </c:spPr>
            <c:extLst>
              <c:ext xmlns:c16="http://schemas.microsoft.com/office/drawing/2014/chart" uri="{C3380CC4-5D6E-409C-BE32-E72D297353CC}">
                <c16:uniqueId val="{00000003-C57F-4A54-A3F4-24B86C4BDA2A}"/>
              </c:ext>
            </c:extLst>
          </c:dPt>
          <c:dPt>
            <c:idx val="48"/>
            <c:marker>
              <c:symbol val="circle"/>
              <c:size val="10"/>
              <c:spPr>
                <a:solidFill>
                  <a:schemeClr val="bg2">
                    <a:lumMod val="60000"/>
                    <a:lumOff val="40000"/>
                  </a:schemeClr>
                </a:solidFill>
                <a:ln w="9525">
                  <a:noFill/>
                </a:ln>
                <a:effectLst/>
              </c:spPr>
            </c:marker>
            <c:bubble3D val="0"/>
            <c:spPr>
              <a:ln w="28575" cap="rnd">
                <a:noFill/>
                <a:round/>
              </a:ln>
              <a:effectLst/>
            </c:spPr>
            <c:extLst>
              <c:ext xmlns:c16="http://schemas.microsoft.com/office/drawing/2014/chart" uri="{C3380CC4-5D6E-409C-BE32-E72D297353CC}">
                <c16:uniqueId val="{00000005-C57F-4A54-A3F4-24B86C4BDA2A}"/>
              </c:ext>
            </c:extLst>
          </c:dPt>
          <c:dPt>
            <c:idx val="49"/>
            <c:marker>
              <c:symbol val="circle"/>
              <c:size val="10"/>
              <c:spPr>
                <a:solidFill>
                  <a:schemeClr val="bg2">
                    <a:lumMod val="60000"/>
                    <a:lumOff val="40000"/>
                  </a:schemeClr>
                </a:solidFill>
                <a:ln w="9525">
                  <a:noFill/>
                </a:ln>
                <a:effectLst/>
              </c:spPr>
            </c:marker>
            <c:bubble3D val="0"/>
            <c:spPr>
              <a:ln w="28575" cap="rnd">
                <a:noFill/>
                <a:round/>
              </a:ln>
              <a:effectLst/>
            </c:spPr>
            <c:extLst>
              <c:ext xmlns:c16="http://schemas.microsoft.com/office/drawing/2014/chart" uri="{C3380CC4-5D6E-409C-BE32-E72D297353CC}">
                <c16:uniqueId val="{00000007-C57F-4A54-A3F4-24B86C4BDA2A}"/>
              </c:ext>
            </c:extLst>
          </c:dPt>
          <c:dPt>
            <c:idx val="50"/>
            <c:marker>
              <c:symbol val="circle"/>
              <c:size val="10"/>
              <c:spPr>
                <a:solidFill>
                  <a:schemeClr val="bg2">
                    <a:lumMod val="60000"/>
                    <a:lumOff val="40000"/>
                  </a:schemeClr>
                </a:solidFill>
                <a:ln w="9525">
                  <a:noFill/>
                </a:ln>
                <a:effectLst/>
              </c:spPr>
            </c:marker>
            <c:bubble3D val="0"/>
            <c:spPr>
              <a:ln w="28575" cap="rnd">
                <a:noFill/>
                <a:round/>
              </a:ln>
              <a:effectLst/>
            </c:spPr>
            <c:extLst>
              <c:ext xmlns:c16="http://schemas.microsoft.com/office/drawing/2014/chart" uri="{C3380CC4-5D6E-409C-BE32-E72D297353CC}">
                <c16:uniqueId val="{00000009-C57F-4A54-A3F4-24B86C4BDA2A}"/>
              </c:ext>
            </c:extLst>
          </c:dPt>
          <c:dPt>
            <c:idx val="51"/>
            <c:marker>
              <c:symbol val="circle"/>
              <c:size val="10"/>
              <c:spPr>
                <a:solidFill>
                  <a:schemeClr val="bg2">
                    <a:lumMod val="60000"/>
                    <a:lumOff val="40000"/>
                  </a:schemeClr>
                </a:solidFill>
                <a:ln w="9525">
                  <a:noFill/>
                </a:ln>
                <a:effectLst/>
              </c:spPr>
            </c:marker>
            <c:bubble3D val="0"/>
            <c:spPr>
              <a:ln w="28575" cap="rnd">
                <a:noFill/>
                <a:round/>
              </a:ln>
              <a:effectLst/>
            </c:spPr>
            <c:extLst>
              <c:ext xmlns:c16="http://schemas.microsoft.com/office/drawing/2014/chart" uri="{C3380CC4-5D6E-409C-BE32-E72D297353CC}">
                <c16:uniqueId val="{0000000B-C57F-4A54-A3F4-24B86C4BDA2A}"/>
              </c:ext>
            </c:extLst>
          </c:dPt>
          <c:cat>
            <c:strRef>
              <c:f>Sheet1!$A$2:$A$52</c:f>
              <c:strCache>
                <c:ptCount val="51"/>
                <c:pt idx="0">
                  <c:v>Vermont</c:v>
                </c:pt>
                <c:pt idx="1">
                  <c:v>New Hampshire</c:v>
                </c:pt>
                <c:pt idx="2">
                  <c:v>Utah</c:v>
                </c:pt>
                <c:pt idx="3">
                  <c:v>Maine</c:v>
                </c:pt>
                <c:pt idx="4">
                  <c:v>Idaho</c:v>
                </c:pt>
                <c:pt idx="5">
                  <c:v>Wyoming</c:v>
                </c:pt>
                <c:pt idx="6">
                  <c:v>Connecticut</c:v>
                </c:pt>
                <c:pt idx="7">
                  <c:v>Massachusetts</c:v>
                </c:pt>
                <c:pt idx="8">
                  <c:v>North Dakota</c:v>
                </c:pt>
                <c:pt idx="9">
                  <c:v>Virginia</c:v>
                </c:pt>
                <c:pt idx="10">
                  <c:v>Michigan</c:v>
                </c:pt>
                <c:pt idx="11">
                  <c:v>Pennsylvania</c:v>
                </c:pt>
                <c:pt idx="12">
                  <c:v>New Jersey</c:v>
                </c:pt>
                <c:pt idx="13">
                  <c:v>Indiana</c:v>
                </c:pt>
                <c:pt idx="14">
                  <c:v>Rhode Island</c:v>
                </c:pt>
                <c:pt idx="15">
                  <c:v>Maryland</c:v>
                </c:pt>
                <c:pt idx="16">
                  <c:v>Iowa</c:v>
                </c:pt>
                <c:pt idx="17">
                  <c:v>Kansas</c:v>
                </c:pt>
                <c:pt idx="18">
                  <c:v>Minnesota</c:v>
                </c:pt>
                <c:pt idx="19">
                  <c:v>New York</c:v>
                </c:pt>
                <c:pt idx="20">
                  <c:v>Wisconsin</c:v>
                </c:pt>
                <c:pt idx="21">
                  <c:v>Illinois</c:v>
                </c:pt>
                <c:pt idx="22">
                  <c:v>Delaware</c:v>
                </c:pt>
                <c:pt idx="23">
                  <c:v>Nebraska</c:v>
                </c:pt>
                <c:pt idx="24">
                  <c:v>Ohio</c:v>
                </c:pt>
                <c:pt idx="25">
                  <c:v>North Carolina</c:v>
                </c:pt>
                <c:pt idx="26">
                  <c:v>South Carolina</c:v>
                </c:pt>
                <c:pt idx="27">
                  <c:v>Colorado</c:v>
                </c:pt>
                <c:pt idx="28">
                  <c:v>Georgia</c:v>
                </c:pt>
                <c:pt idx="29">
                  <c:v>Tennessee</c:v>
                </c:pt>
                <c:pt idx="30">
                  <c:v>Hawaii</c:v>
                </c:pt>
                <c:pt idx="31">
                  <c:v>Washington</c:v>
                </c:pt>
                <c:pt idx="32">
                  <c:v>Kentucky</c:v>
                </c:pt>
                <c:pt idx="33">
                  <c:v>West Virginia</c:v>
                </c:pt>
                <c:pt idx="34">
                  <c:v>District of Columbia</c:v>
                </c:pt>
                <c:pt idx="35">
                  <c:v>Oregon</c:v>
                </c:pt>
                <c:pt idx="36">
                  <c:v>Florida</c:v>
                </c:pt>
                <c:pt idx="37">
                  <c:v>Alabama</c:v>
                </c:pt>
                <c:pt idx="38">
                  <c:v>California</c:v>
                </c:pt>
                <c:pt idx="39">
                  <c:v>Missouri</c:v>
                </c:pt>
                <c:pt idx="40">
                  <c:v>Alaska</c:v>
                </c:pt>
                <c:pt idx="41">
                  <c:v>Texas</c:v>
                </c:pt>
                <c:pt idx="42">
                  <c:v>Montana</c:v>
                </c:pt>
                <c:pt idx="43">
                  <c:v>Nevada</c:v>
                </c:pt>
                <c:pt idx="44">
                  <c:v>Arizona</c:v>
                </c:pt>
                <c:pt idx="45">
                  <c:v>Louisiana</c:v>
                </c:pt>
                <c:pt idx="46">
                  <c:v>Oklahoma</c:v>
                </c:pt>
                <c:pt idx="47">
                  <c:v>Arkansas</c:v>
                </c:pt>
                <c:pt idx="48">
                  <c:v>Mississippi</c:v>
                </c:pt>
                <c:pt idx="49">
                  <c:v>New Mexico</c:v>
                </c:pt>
                <c:pt idx="50">
                  <c:v>South Dakota</c:v>
                </c:pt>
              </c:strCache>
            </c:strRef>
          </c:cat>
          <c:val>
            <c:numRef>
              <c:f>Sheet1!$B$2:$B$52</c:f>
              <c:numCache>
                <c:formatCode>General</c:formatCode>
                <c:ptCount val="51"/>
                <c:pt idx="0">
                  <c:v>1</c:v>
                </c:pt>
                <c:pt idx="1">
                  <c:v>6</c:v>
                </c:pt>
                <c:pt idx="2">
                  <c:v>6</c:v>
                </c:pt>
                <c:pt idx="3">
                  <c:v>6</c:v>
                </c:pt>
                <c:pt idx="4">
                  <c:v>10</c:v>
                </c:pt>
                <c:pt idx="5">
                  <c:v>8</c:v>
                </c:pt>
                <c:pt idx="6">
                  <c:v>11</c:v>
                </c:pt>
                <c:pt idx="7">
                  <c:v>16</c:v>
                </c:pt>
                <c:pt idx="8">
                  <c:v>22</c:v>
                </c:pt>
                <c:pt idx="9">
                  <c:v>14</c:v>
                </c:pt>
                <c:pt idx="10">
                  <c:v>17</c:v>
                </c:pt>
                <c:pt idx="11">
                  <c:v>18</c:v>
                </c:pt>
                <c:pt idx="12">
                  <c:v>20</c:v>
                </c:pt>
                <c:pt idx="13">
                  <c:v>12</c:v>
                </c:pt>
                <c:pt idx="14">
                  <c:v>20</c:v>
                </c:pt>
                <c:pt idx="15">
                  <c:v>39</c:v>
                </c:pt>
                <c:pt idx="16">
                  <c:v>14</c:v>
                </c:pt>
                <c:pt idx="17">
                  <c:v>24</c:v>
                </c:pt>
                <c:pt idx="18">
                  <c:v>24</c:v>
                </c:pt>
                <c:pt idx="19">
                  <c:v>24</c:v>
                </c:pt>
                <c:pt idx="20">
                  <c:v>8</c:v>
                </c:pt>
                <c:pt idx="21">
                  <c:v>28</c:v>
                </c:pt>
                <c:pt idx="22">
                  <c:v>21</c:v>
                </c:pt>
                <c:pt idx="23">
                  <c:v>13</c:v>
                </c:pt>
                <c:pt idx="24">
                  <c:v>16</c:v>
                </c:pt>
                <c:pt idx="25">
                  <c:v>27</c:v>
                </c:pt>
                <c:pt idx="26">
                  <c:v>26</c:v>
                </c:pt>
                <c:pt idx="27">
                  <c:v>19</c:v>
                </c:pt>
                <c:pt idx="28">
                  <c:v>33</c:v>
                </c:pt>
                <c:pt idx="29">
                  <c:v>31</c:v>
                </c:pt>
                <c:pt idx="30">
                  <c:v>18</c:v>
                </c:pt>
                <c:pt idx="31">
                  <c:v>21</c:v>
                </c:pt>
                <c:pt idx="32">
                  <c:v>35</c:v>
                </c:pt>
                <c:pt idx="33">
                  <c:v>31</c:v>
                </c:pt>
                <c:pt idx="34">
                  <c:v>49</c:v>
                </c:pt>
                <c:pt idx="35">
                  <c:v>31</c:v>
                </c:pt>
                <c:pt idx="36">
                  <c:v>45</c:v>
                </c:pt>
                <c:pt idx="37">
                  <c:v>38</c:v>
                </c:pt>
                <c:pt idx="38">
                  <c:v>72</c:v>
                </c:pt>
                <c:pt idx="39">
                  <c:v>45</c:v>
                </c:pt>
                <c:pt idx="40">
                  <c:v>58</c:v>
                </c:pt>
                <c:pt idx="41">
                  <c:v>46</c:v>
                </c:pt>
                <c:pt idx="42">
                  <c:v>17</c:v>
                </c:pt>
                <c:pt idx="43">
                  <c:v>81</c:v>
                </c:pt>
                <c:pt idx="44">
                  <c:v>66</c:v>
                </c:pt>
                <c:pt idx="45">
                  <c:v>87</c:v>
                </c:pt>
                <c:pt idx="46">
                  <c:v>72</c:v>
                </c:pt>
                <c:pt idx="47">
                  <c:v>55</c:v>
                </c:pt>
                <c:pt idx="48">
                  <c:v>110</c:v>
                </c:pt>
                <c:pt idx="49">
                  <c:v>93</c:v>
                </c:pt>
                <c:pt idx="50">
                  <c:v>13</c:v>
                </c:pt>
              </c:numCache>
            </c:numRef>
          </c:val>
          <c:smooth val="0"/>
          <c:extLst>
            <c:ext xmlns:c16="http://schemas.microsoft.com/office/drawing/2014/chart" uri="{C3380CC4-5D6E-409C-BE32-E72D297353CC}">
              <c16:uniqueId val="{0000000C-C57F-4A54-A3F4-24B86C4BDA2A}"/>
            </c:ext>
          </c:extLst>
        </c:ser>
        <c:ser>
          <c:idx val="2"/>
          <c:order val="1"/>
          <c:tx>
            <c:strRef>
              <c:f>Sheet1!$C$1</c:f>
              <c:strCache>
                <c:ptCount val="1"/>
                <c:pt idx="0">
                  <c:v>2022 rate per 100,000 women ages 15-44</c:v>
                </c:pt>
              </c:strCache>
            </c:strRef>
          </c:tx>
          <c:spPr>
            <a:ln w="25400" cap="rnd">
              <a:noFill/>
              <a:round/>
            </a:ln>
            <a:effectLst/>
          </c:spPr>
          <c:marker>
            <c:symbol val="circle"/>
            <c:size val="10"/>
            <c:spPr>
              <a:solidFill>
                <a:schemeClr val="bg2">
                  <a:lumMod val="75000"/>
                </a:schemeClr>
              </a:solidFill>
              <a:ln w="9525">
                <a:noFill/>
              </a:ln>
              <a:effectLst/>
            </c:spPr>
          </c:marker>
          <c:cat>
            <c:strRef>
              <c:f>Sheet1!$A$2:$A$52</c:f>
              <c:strCache>
                <c:ptCount val="51"/>
                <c:pt idx="0">
                  <c:v>Vermont</c:v>
                </c:pt>
                <c:pt idx="1">
                  <c:v>New Hampshire</c:v>
                </c:pt>
                <c:pt idx="2">
                  <c:v>Utah</c:v>
                </c:pt>
                <c:pt idx="3">
                  <c:v>Maine</c:v>
                </c:pt>
                <c:pt idx="4">
                  <c:v>Idaho</c:v>
                </c:pt>
                <c:pt idx="5">
                  <c:v>Wyoming</c:v>
                </c:pt>
                <c:pt idx="6">
                  <c:v>Connecticut</c:v>
                </c:pt>
                <c:pt idx="7">
                  <c:v>Massachusetts</c:v>
                </c:pt>
                <c:pt idx="8">
                  <c:v>North Dakota</c:v>
                </c:pt>
                <c:pt idx="9">
                  <c:v>Virginia</c:v>
                </c:pt>
                <c:pt idx="10">
                  <c:v>Michigan</c:v>
                </c:pt>
                <c:pt idx="11">
                  <c:v>Pennsylvania</c:v>
                </c:pt>
                <c:pt idx="12">
                  <c:v>New Jersey</c:v>
                </c:pt>
                <c:pt idx="13">
                  <c:v>Indiana</c:v>
                </c:pt>
                <c:pt idx="14">
                  <c:v>Rhode Island</c:v>
                </c:pt>
                <c:pt idx="15">
                  <c:v>Maryland</c:v>
                </c:pt>
                <c:pt idx="16">
                  <c:v>Iowa</c:v>
                </c:pt>
                <c:pt idx="17">
                  <c:v>Kansas</c:v>
                </c:pt>
                <c:pt idx="18">
                  <c:v>Minnesota</c:v>
                </c:pt>
                <c:pt idx="19">
                  <c:v>New York</c:v>
                </c:pt>
                <c:pt idx="20">
                  <c:v>Wisconsin</c:v>
                </c:pt>
                <c:pt idx="21">
                  <c:v>Illinois</c:v>
                </c:pt>
                <c:pt idx="22">
                  <c:v>Delaware</c:v>
                </c:pt>
                <c:pt idx="23">
                  <c:v>Nebraska</c:v>
                </c:pt>
                <c:pt idx="24">
                  <c:v>Ohio</c:v>
                </c:pt>
                <c:pt idx="25">
                  <c:v>North Carolina</c:v>
                </c:pt>
                <c:pt idx="26">
                  <c:v>South Carolina</c:v>
                </c:pt>
                <c:pt idx="27">
                  <c:v>Colorado</c:v>
                </c:pt>
                <c:pt idx="28">
                  <c:v>Georgia</c:v>
                </c:pt>
                <c:pt idx="29">
                  <c:v>Tennessee</c:v>
                </c:pt>
                <c:pt idx="30">
                  <c:v>Hawaii</c:v>
                </c:pt>
                <c:pt idx="31">
                  <c:v>Washington</c:v>
                </c:pt>
                <c:pt idx="32">
                  <c:v>Kentucky</c:v>
                </c:pt>
                <c:pt idx="33">
                  <c:v>West Virginia</c:v>
                </c:pt>
                <c:pt idx="34">
                  <c:v>District of Columbia</c:v>
                </c:pt>
                <c:pt idx="35">
                  <c:v>Oregon</c:v>
                </c:pt>
                <c:pt idx="36">
                  <c:v>Florida</c:v>
                </c:pt>
                <c:pt idx="37">
                  <c:v>Alabama</c:v>
                </c:pt>
                <c:pt idx="38">
                  <c:v>California</c:v>
                </c:pt>
                <c:pt idx="39">
                  <c:v>Missouri</c:v>
                </c:pt>
                <c:pt idx="40">
                  <c:v>Alaska</c:v>
                </c:pt>
                <c:pt idx="41">
                  <c:v>Texas</c:v>
                </c:pt>
                <c:pt idx="42">
                  <c:v>Montana</c:v>
                </c:pt>
                <c:pt idx="43">
                  <c:v>Nevada</c:v>
                </c:pt>
                <c:pt idx="44">
                  <c:v>Arizona</c:v>
                </c:pt>
                <c:pt idx="45">
                  <c:v>Louisiana</c:v>
                </c:pt>
                <c:pt idx="46">
                  <c:v>Oklahoma</c:v>
                </c:pt>
                <c:pt idx="47">
                  <c:v>Arkansas</c:v>
                </c:pt>
                <c:pt idx="48">
                  <c:v>Mississippi</c:v>
                </c:pt>
                <c:pt idx="49">
                  <c:v>New Mexico</c:v>
                </c:pt>
                <c:pt idx="50">
                  <c:v>South Dakota</c:v>
                </c:pt>
              </c:strCache>
            </c:strRef>
          </c:cat>
          <c:val>
            <c:numRef>
              <c:f>Sheet1!$C$2:$C$52</c:f>
              <c:numCache>
                <c:formatCode>General</c:formatCode>
                <c:ptCount val="51"/>
                <c:pt idx="0">
                  <c:v>1</c:v>
                </c:pt>
                <c:pt idx="1">
                  <c:v>7</c:v>
                </c:pt>
                <c:pt idx="2">
                  <c:v>12</c:v>
                </c:pt>
                <c:pt idx="3">
                  <c:v>14</c:v>
                </c:pt>
                <c:pt idx="4">
                  <c:v>21</c:v>
                </c:pt>
                <c:pt idx="5">
                  <c:v>23</c:v>
                </c:pt>
                <c:pt idx="6">
                  <c:v>27</c:v>
                </c:pt>
                <c:pt idx="7">
                  <c:v>27</c:v>
                </c:pt>
                <c:pt idx="8">
                  <c:v>27</c:v>
                </c:pt>
                <c:pt idx="9">
                  <c:v>30</c:v>
                </c:pt>
                <c:pt idx="10">
                  <c:v>34</c:v>
                </c:pt>
                <c:pt idx="11">
                  <c:v>36</c:v>
                </c:pt>
                <c:pt idx="12">
                  <c:v>41</c:v>
                </c:pt>
                <c:pt idx="13">
                  <c:v>43</c:v>
                </c:pt>
                <c:pt idx="14">
                  <c:v>43</c:v>
                </c:pt>
                <c:pt idx="15">
                  <c:v>44</c:v>
                </c:pt>
                <c:pt idx="16">
                  <c:v>45</c:v>
                </c:pt>
                <c:pt idx="17">
                  <c:v>46</c:v>
                </c:pt>
                <c:pt idx="18">
                  <c:v>46</c:v>
                </c:pt>
                <c:pt idx="19">
                  <c:v>46</c:v>
                </c:pt>
                <c:pt idx="20">
                  <c:v>47</c:v>
                </c:pt>
                <c:pt idx="21">
                  <c:v>50</c:v>
                </c:pt>
                <c:pt idx="22">
                  <c:v>51</c:v>
                </c:pt>
                <c:pt idx="23">
                  <c:v>57</c:v>
                </c:pt>
                <c:pt idx="24">
                  <c:v>57</c:v>
                </c:pt>
                <c:pt idx="25">
                  <c:v>63</c:v>
                </c:pt>
                <c:pt idx="26">
                  <c:v>66</c:v>
                </c:pt>
                <c:pt idx="27">
                  <c:v>69</c:v>
                </c:pt>
                <c:pt idx="28">
                  <c:v>70</c:v>
                </c:pt>
                <c:pt idx="29">
                  <c:v>70</c:v>
                </c:pt>
                <c:pt idx="30">
                  <c:v>71</c:v>
                </c:pt>
                <c:pt idx="31">
                  <c:v>72</c:v>
                </c:pt>
                <c:pt idx="32">
                  <c:v>74</c:v>
                </c:pt>
                <c:pt idx="33">
                  <c:v>75</c:v>
                </c:pt>
                <c:pt idx="34">
                  <c:v>76</c:v>
                </c:pt>
                <c:pt idx="35">
                  <c:v>76</c:v>
                </c:pt>
                <c:pt idx="36">
                  <c:v>82</c:v>
                </c:pt>
                <c:pt idx="37">
                  <c:v>89</c:v>
                </c:pt>
                <c:pt idx="38">
                  <c:v>101</c:v>
                </c:pt>
                <c:pt idx="39">
                  <c:v>116</c:v>
                </c:pt>
                <c:pt idx="40">
                  <c:v>118</c:v>
                </c:pt>
                <c:pt idx="41">
                  <c:v>122</c:v>
                </c:pt>
                <c:pt idx="42">
                  <c:v>134</c:v>
                </c:pt>
                <c:pt idx="43">
                  <c:v>150</c:v>
                </c:pt>
                <c:pt idx="44">
                  <c:v>153</c:v>
                </c:pt>
                <c:pt idx="45">
                  <c:v>158</c:v>
                </c:pt>
                <c:pt idx="46">
                  <c:v>164</c:v>
                </c:pt>
                <c:pt idx="47">
                  <c:v>188</c:v>
                </c:pt>
                <c:pt idx="48">
                  <c:v>212</c:v>
                </c:pt>
                <c:pt idx="49">
                  <c:v>214</c:v>
                </c:pt>
                <c:pt idx="50">
                  <c:v>543</c:v>
                </c:pt>
              </c:numCache>
            </c:numRef>
          </c:val>
          <c:smooth val="0"/>
          <c:extLst>
            <c:ext xmlns:c16="http://schemas.microsoft.com/office/drawing/2014/chart" uri="{C3380CC4-5D6E-409C-BE32-E72D297353CC}">
              <c16:uniqueId val="{0000000E-C57F-4A54-A3F4-24B86C4BDA2A}"/>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905706352"/>
        <c:axId val="905708016"/>
      </c:lineChart>
      <c:catAx>
        <c:axId val="9057063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05708016"/>
        <c:crosses val="autoZero"/>
        <c:auto val="1"/>
        <c:lblAlgn val="ctr"/>
        <c:lblOffset val="200"/>
        <c:noMultiLvlLbl val="0"/>
      </c:catAx>
      <c:valAx>
        <c:axId val="905708016"/>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570635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9602068235113E-2"/>
          <c:y val="0.14535505978419364"/>
          <c:w val="0.90510819179456514"/>
          <c:h val="0.7864554777874988"/>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10"/>
            <c:spPr>
              <a:solidFill>
                <a:schemeClr val="accent3"/>
              </a:solidFill>
              <a:ln w="9525">
                <a:noFill/>
              </a:ln>
              <a:effectLst/>
            </c:spPr>
          </c:marker>
          <c:dPt>
            <c:idx val="21"/>
            <c:marker>
              <c:symbol val="circle"/>
              <c:size val="3"/>
              <c:spPr>
                <a:solidFill>
                  <a:schemeClr val="bg1">
                    <a:lumMod val="75000"/>
                  </a:schemeClr>
                </a:solidFill>
                <a:ln w="9525">
                  <a:noFill/>
                </a:ln>
                <a:effectLst/>
              </c:spPr>
            </c:marker>
            <c:bubble3D val="0"/>
            <c:extLst>
              <c:ext xmlns:c16="http://schemas.microsoft.com/office/drawing/2014/chart" uri="{C3380CC4-5D6E-409C-BE32-E72D297353CC}">
                <c16:uniqueId val="{00000000-A74A-944D-9773-3CCF3972FB85}"/>
              </c:ext>
            </c:extLst>
          </c:dPt>
          <c:dLbls>
            <c:dLbl>
              <c:idx val="0"/>
              <c:tx>
                <c:rich>
                  <a:bodyPr/>
                  <a:lstStyle/>
                  <a:p>
                    <a:fld id="{D1DB1A3C-F097-834E-AB9C-F8E241B4F97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74A-944D-9773-3CCF3972FB85}"/>
                </c:ext>
              </c:extLst>
            </c:dLbl>
            <c:dLbl>
              <c:idx val="1"/>
              <c:tx>
                <c:rich>
                  <a:bodyPr/>
                  <a:lstStyle/>
                  <a:p>
                    <a:fld id="{B36D5F2F-3A73-C147-B167-072A86B2A9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74A-944D-9773-3CCF3972FB85}"/>
                </c:ext>
              </c:extLst>
            </c:dLbl>
            <c:dLbl>
              <c:idx val="2"/>
              <c:tx>
                <c:rich>
                  <a:bodyPr/>
                  <a:lstStyle/>
                  <a:p>
                    <a:fld id="{40269A76-1D25-494C-B1F2-84971D038A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74A-944D-9773-3CCF3972FB85}"/>
                </c:ext>
              </c:extLst>
            </c:dLbl>
            <c:dLbl>
              <c:idx val="3"/>
              <c:tx>
                <c:rich>
                  <a:bodyPr/>
                  <a:lstStyle/>
                  <a:p>
                    <a:fld id="{855F9807-DE64-C240-82D5-D05F4547030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74A-944D-9773-3CCF3972FB85}"/>
                </c:ext>
              </c:extLst>
            </c:dLbl>
            <c:dLbl>
              <c:idx val="4"/>
              <c:tx>
                <c:rich>
                  <a:bodyPr/>
                  <a:lstStyle/>
                  <a:p>
                    <a:fld id="{638ADE55-7A40-5842-BDD2-7CC0F36EF3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74A-944D-9773-3CCF3972FB85}"/>
                </c:ext>
              </c:extLst>
            </c:dLbl>
            <c:dLbl>
              <c:idx val="5"/>
              <c:tx>
                <c:rich>
                  <a:bodyPr/>
                  <a:lstStyle/>
                  <a:p>
                    <a:fld id="{B2254B45-41EA-9D4C-9667-80F6370871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74A-944D-9773-3CCF3972FB85}"/>
                </c:ext>
              </c:extLst>
            </c:dLbl>
            <c:dLbl>
              <c:idx val="6"/>
              <c:tx>
                <c:rich>
                  <a:bodyPr/>
                  <a:lstStyle/>
                  <a:p>
                    <a:fld id="{D2919388-6A65-8842-8DE8-3363E07078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74A-944D-9773-3CCF3972FB85}"/>
                </c:ext>
              </c:extLst>
            </c:dLbl>
            <c:dLbl>
              <c:idx val="7"/>
              <c:tx>
                <c:rich>
                  <a:bodyPr/>
                  <a:lstStyle/>
                  <a:p>
                    <a:fld id="{B9C94131-2C95-7A4E-B5D2-F1E1513F57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74A-944D-9773-3CCF3972FB85}"/>
                </c:ext>
              </c:extLst>
            </c:dLbl>
            <c:dLbl>
              <c:idx val="8"/>
              <c:tx>
                <c:rich>
                  <a:bodyPr/>
                  <a:lstStyle/>
                  <a:p>
                    <a:fld id="{6E6BCCBD-A681-534A-A687-29206F0052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74A-944D-9773-3CCF3972FB85}"/>
                </c:ext>
              </c:extLst>
            </c:dLbl>
            <c:dLbl>
              <c:idx val="9"/>
              <c:tx>
                <c:rich>
                  <a:bodyPr/>
                  <a:lstStyle/>
                  <a:p>
                    <a:fld id="{89282D68-AF94-BB40-A0F2-08332190587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74A-944D-9773-3CCF3972FB85}"/>
                </c:ext>
              </c:extLst>
            </c:dLbl>
            <c:dLbl>
              <c:idx val="10"/>
              <c:tx>
                <c:rich>
                  <a:bodyPr/>
                  <a:lstStyle/>
                  <a:p>
                    <a:fld id="{2D0CF18E-BE56-DD46-868D-071C3C50B7E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74A-944D-9773-3CCF3972FB85}"/>
                </c:ext>
              </c:extLst>
            </c:dLbl>
            <c:dLbl>
              <c:idx val="11"/>
              <c:tx>
                <c:rich>
                  <a:bodyPr/>
                  <a:lstStyle/>
                  <a:p>
                    <a:fld id="{07476AE3-6E75-284D-9BDC-C3C5479DB5A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74A-944D-9773-3CCF3972FB85}"/>
                </c:ext>
              </c:extLst>
            </c:dLbl>
            <c:dLbl>
              <c:idx val="12"/>
              <c:tx>
                <c:rich>
                  <a:bodyPr/>
                  <a:lstStyle/>
                  <a:p>
                    <a:fld id="{6C26EE90-5D3A-E444-9517-EFA6914B2FE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74A-944D-9773-3CCF3972FB85}"/>
                </c:ext>
              </c:extLst>
            </c:dLbl>
            <c:dLbl>
              <c:idx val="13"/>
              <c:tx>
                <c:rich>
                  <a:bodyPr/>
                  <a:lstStyle/>
                  <a:p>
                    <a:fld id="{71DF1971-90CA-8B44-8D1A-29B0A3E489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74A-944D-9773-3CCF3972FB85}"/>
                </c:ext>
              </c:extLst>
            </c:dLbl>
            <c:dLbl>
              <c:idx val="14"/>
              <c:tx>
                <c:rich>
                  <a:bodyPr/>
                  <a:lstStyle/>
                  <a:p>
                    <a:fld id="{64525ABF-57E7-A046-A95F-76C36DDAC2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74A-944D-9773-3CCF3972FB85}"/>
                </c:ext>
              </c:extLst>
            </c:dLbl>
            <c:dLbl>
              <c:idx val="15"/>
              <c:tx>
                <c:rich>
                  <a:bodyPr/>
                  <a:lstStyle/>
                  <a:p>
                    <a:fld id="{7F483360-7569-8E48-B16F-2C932956320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74A-944D-9773-3CCF3972FB85}"/>
                </c:ext>
              </c:extLst>
            </c:dLbl>
            <c:dLbl>
              <c:idx val="16"/>
              <c:tx>
                <c:rich>
                  <a:bodyPr/>
                  <a:lstStyle/>
                  <a:p>
                    <a:fld id="{D80392F7-2C5B-364C-BD57-F12A2C4657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74A-944D-9773-3CCF3972FB85}"/>
                </c:ext>
              </c:extLst>
            </c:dLbl>
            <c:dLbl>
              <c:idx val="17"/>
              <c:tx>
                <c:rich>
                  <a:bodyPr/>
                  <a:lstStyle/>
                  <a:p>
                    <a:fld id="{7738230F-E4DA-F94D-9C50-6A320E1948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74A-944D-9773-3CCF3972FB85}"/>
                </c:ext>
              </c:extLst>
            </c:dLbl>
            <c:dLbl>
              <c:idx val="18"/>
              <c:tx>
                <c:rich>
                  <a:bodyPr/>
                  <a:lstStyle/>
                  <a:p>
                    <a:fld id="{20F07574-843D-494D-B940-95A7BF8247F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74A-944D-9773-3CCF3972FB85}"/>
                </c:ext>
              </c:extLst>
            </c:dLbl>
            <c:dLbl>
              <c:idx val="19"/>
              <c:tx>
                <c:rich>
                  <a:bodyPr/>
                  <a:lstStyle/>
                  <a:p>
                    <a:fld id="{EA541DE4-814A-AE41-A908-C2260AFA923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74A-944D-9773-3CCF3972FB85}"/>
                </c:ext>
              </c:extLst>
            </c:dLbl>
            <c:dLbl>
              <c:idx val="20"/>
              <c:tx>
                <c:rich>
                  <a:bodyPr/>
                  <a:lstStyle/>
                  <a:p>
                    <a:fld id="{2C3AE36E-E46B-FB40-BF86-BCC39DA726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74A-944D-9773-3CCF3972FB85}"/>
                </c:ext>
              </c:extLst>
            </c:dLbl>
            <c:dLbl>
              <c:idx val="21"/>
              <c:delete val="1"/>
              <c:extLst>
                <c:ext xmlns:c15="http://schemas.microsoft.com/office/drawing/2012/chart" uri="{CE6537A1-D6FC-4f65-9D91-7224C49458BB}"/>
                <c:ext xmlns:c16="http://schemas.microsoft.com/office/drawing/2014/chart" uri="{C3380CC4-5D6E-409C-BE32-E72D297353CC}">
                  <c16:uniqueId val="{00000000-A74A-944D-9773-3CCF3972FB85}"/>
                </c:ext>
              </c:extLst>
            </c:dLbl>
            <c:dLbl>
              <c:idx val="22"/>
              <c:tx>
                <c:rich>
                  <a:bodyPr/>
                  <a:lstStyle/>
                  <a:p>
                    <a:fld id="{8A2351A8-7188-DE40-AFAD-A6DA71715B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74A-944D-9773-3CCF3972FB85}"/>
                </c:ext>
              </c:extLst>
            </c:dLbl>
            <c:dLbl>
              <c:idx val="23"/>
              <c:tx>
                <c:rich>
                  <a:bodyPr/>
                  <a:lstStyle/>
                  <a:p>
                    <a:fld id="{6890FF81-17A4-8243-9FF5-8D9CA7207D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74A-944D-9773-3CCF3972FB85}"/>
                </c:ext>
              </c:extLst>
            </c:dLbl>
            <c:dLbl>
              <c:idx val="24"/>
              <c:tx>
                <c:rich>
                  <a:bodyPr/>
                  <a:lstStyle/>
                  <a:p>
                    <a:fld id="{A17890A4-5D96-C940-BFA8-07E9420DB2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A74A-944D-9773-3CCF3972FB85}"/>
                </c:ext>
              </c:extLst>
            </c:dLbl>
            <c:dLbl>
              <c:idx val="25"/>
              <c:tx>
                <c:rich>
                  <a:bodyPr/>
                  <a:lstStyle/>
                  <a:p>
                    <a:fld id="{9450333A-8E8B-E445-A899-022CC33F1A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A74A-944D-9773-3CCF3972FB85}"/>
                </c:ext>
              </c:extLst>
            </c:dLbl>
            <c:dLbl>
              <c:idx val="26"/>
              <c:tx>
                <c:rich>
                  <a:bodyPr/>
                  <a:lstStyle/>
                  <a:p>
                    <a:fld id="{A71F4714-8120-4540-B6EA-C9BD700EE4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A74A-944D-9773-3CCF3972FB85}"/>
                </c:ext>
              </c:extLst>
            </c:dLbl>
            <c:dLbl>
              <c:idx val="27"/>
              <c:tx>
                <c:rich>
                  <a:bodyPr/>
                  <a:lstStyle/>
                  <a:p>
                    <a:fld id="{D3739669-F4D1-934D-9C71-E7974D91EF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74A-944D-9773-3CCF3972FB85}"/>
                </c:ext>
              </c:extLst>
            </c:dLbl>
            <c:dLbl>
              <c:idx val="28"/>
              <c:tx>
                <c:rich>
                  <a:bodyPr/>
                  <a:lstStyle/>
                  <a:p>
                    <a:fld id="{A720C8F7-AD3F-ED4F-88BA-5EF89907E1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74A-944D-9773-3CCF3972FB85}"/>
                </c:ext>
              </c:extLst>
            </c:dLbl>
            <c:dLbl>
              <c:idx val="29"/>
              <c:tx>
                <c:rich>
                  <a:bodyPr/>
                  <a:lstStyle/>
                  <a:p>
                    <a:fld id="{89620F05-6061-8544-AFB5-458D3361A3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A74A-944D-9773-3CCF3972FB85}"/>
                </c:ext>
              </c:extLst>
            </c:dLbl>
            <c:dLbl>
              <c:idx val="30"/>
              <c:tx>
                <c:rich>
                  <a:bodyPr/>
                  <a:lstStyle/>
                  <a:p>
                    <a:fld id="{A6460A2E-D385-E04E-8BF0-6EDE256A29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A74A-944D-9773-3CCF3972FB85}"/>
                </c:ext>
              </c:extLst>
            </c:dLbl>
            <c:dLbl>
              <c:idx val="31"/>
              <c:tx>
                <c:rich>
                  <a:bodyPr/>
                  <a:lstStyle/>
                  <a:p>
                    <a:fld id="{FAD12C7C-9119-FD41-9524-196A4CCCF1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A74A-944D-9773-3CCF3972FB85}"/>
                </c:ext>
              </c:extLst>
            </c:dLbl>
            <c:dLbl>
              <c:idx val="32"/>
              <c:tx>
                <c:rich>
                  <a:bodyPr/>
                  <a:lstStyle/>
                  <a:p>
                    <a:fld id="{EAE9E2FA-1617-464B-9D83-FF6059A652D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A74A-944D-9773-3CCF3972FB85}"/>
                </c:ext>
              </c:extLst>
            </c:dLbl>
            <c:dLbl>
              <c:idx val="33"/>
              <c:tx>
                <c:rich>
                  <a:bodyPr/>
                  <a:lstStyle/>
                  <a:p>
                    <a:fld id="{CF28D79E-96CE-CA43-9581-F2BBD776040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A74A-944D-9773-3CCF3972FB85}"/>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5875" cap="rnd">
                <a:solidFill>
                  <a:schemeClr val="accent2"/>
                </a:solidFill>
                <a:prstDash val="solid"/>
              </a:ln>
              <a:effectLst/>
            </c:spPr>
            <c:trendlineType val="linear"/>
            <c:dispRSqr val="0"/>
            <c:dispEq val="0"/>
          </c:trendline>
          <c:xVal>
            <c:numRef>
              <c:f>Sheet1!$A$2:$A$35</c:f>
              <c:numCache>
                <c:formatCode>General</c:formatCode>
                <c:ptCount val="34"/>
                <c:pt idx="0">
                  <c:v>93.5</c:v>
                </c:pt>
                <c:pt idx="1">
                  <c:v>89.8</c:v>
                </c:pt>
                <c:pt idx="2">
                  <c:v>95.3</c:v>
                </c:pt>
                <c:pt idx="3">
                  <c:v>87.4</c:v>
                </c:pt>
                <c:pt idx="4">
                  <c:v>85.3</c:v>
                </c:pt>
                <c:pt idx="5">
                  <c:v>93.3</c:v>
                </c:pt>
                <c:pt idx="6">
                  <c:v>95.8</c:v>
                </c:pt>
                <c:pt idx="7">
                  <c:v>92.9</c:v>
                </c:pt>
                <c:pt idx="8">
                  <c:v>92.3</c:v>
                </c:pt>
                <c:pt idx="9">
                  <c:v>86.9</c:v>
                </c:pt>
                <c:pt idx="10">
                  <c:v>90.9</c:v>
                </c:pt>
                <c:pt idx="11">
                  <c:v>91.8</c:v>
                </c:pt>
                <c:pt idx="12">
                  <c:v>84</c:v>
                </c:pt>
                <c:pt idx="13">
                  <c:v>92.9</c:v>
                </c:pt>
                <c:pt idx="14">
                  <c:v>87.5</c:v>
                </c:pt>
                <c:pt idx="15">
                  <c:v>92.4</c:v>
                </c:pt>
                <c:pt idx="16">
                  <c:v>92.6</c:v>
                </c:pt>
                <c:pt idx="17">
                  <c:v>75.599999999999994</c:v>
                </c:pt>
                <c:pt idx="18">
                  <c:v>93.3</c:v>
                </c:pt>
                <c:pt idx="19">
                  <c:v>94.1</c:v>
                </c:pt>
                <c:pt idx="20">
                  <c:v>94.7</c:v>
                </c:pt>
                <c:pt idx="21">
                  <c:v>89.2</c:v>
                </c:pt>
                <c:pt idx="22">
                  <c:v>86.6</c:v>
                </c:pt>
                <c:pt idx="23">
                  <c:v>94.9</c:v>
                </c:pt>
                <c:pt idx="24">
                  <c:v>93.6</c:v>
                </c:pt>
                <c:pt idx="25">
                  <c:v>90.7</c:v>
                </c:pt>
                <c:pt idx="26">
                  <c:v>88.2</c:v>
                </c:pt>
                <c:pt idx="27">
                  <c:v>91.6</c:v>
                </c:pt>
                <c:pt idx="28">
                  <c:v>91.9</c:v>
                </c:pt>
                <c:pt idx="29">
                  <c:v>90.2</c:v>
                </c:pt>
                <c:pt idx="30">
                  <c:v>90.6</c:v>
                </c:pt>
                <c:pt idx="31">
                  <c:v>83.8</c:v>
                </c:pt>
                <c:pt idx="32">
                  <c:v>82.6</c:v>
                </c:pt>
                <c:pt idx="33">
                  <c:v>80.099999999999994</c:v>
                </c:pt>
              </c:numCache>
            </c:numRef>
          </c:xVal>
          <c:yVal>
            <c:numRef>
              <c:f>Sheet1!$B$2:$B$35</c:f>
              <c:numCache>
                <c:formatCode>General</c:formatCode>
                <c:ptCount val="34"/>
                <c:pt idx="0">
                  <c:v>8.6999999999999993</c:v>
                </c:pt>
                <c:pt idx="1">
                  <c:v>9.6999999999999993</c:v>
                </c:pt>
                <c:pt idx="2">
                  <c:v>10.4</c:v>
                </c:pt>
                <c:pt idx="3">
                  <c:v>10.5</c:v>
                </c:pt>
                <c:pt idx="4">
                  <c:v>10.6</c:v>
                </c:pt>
                <c:pt idx="5">
                  <c:v>11.1</c:v>
                </c:pt>
                <c:pt idx="6">
                  <c:v>11.3</c:v>
                </c:pt>
                <c:pt idx="7">
                  <c:v>11.4</c:v>
                </c:pt>
                <c:pt idx="8">
                  <c:v>11.4</c:v>
                </c:pt>
                <c:pt idx="9">
                  <c:v>11.5</c:v>
                </c:pt>
                <c:pt idx="10">
                  <c:v>11.6</c:v>
                </c:pt>
                <c:pt idx="11">
                  <c:v>11.6</c:v>
                </c:pt>
                <c:pt idx="12">
                  <c:v>11.7</c:v>
                </c:pt>
                <c:pt idx="13">
                  <c:v>11.9</c:v>
                </c:pt>
                <c:pt idx="14">
                  <c:v>11.9</c:v>
                </c:pt>
                <c:pt idx="15">
                  <c:v>12</c:v>
                </c:pt>
                <c:pt idx="16">
                  <c:v>12</c:v>
                </c:pt>
                <c:pt idx="17">
                  <c:v>12.1</c:v>
                </c:pt>
                <c:pt idx="18">
                  <c:v>12.3</c:v>
                </c:pt>
                <c:pt idx="19">
                  <c:v>12.4</c:v>
                </c:pt>
                <c:pt idx="20">
                  <c:v>12.5</c:v>
                </c:pt>
                <c:pt idx="21">
                  <c:v>12.6</c:v>
                </c:pt>
                <c:pt idx="22">
                  <c:v>13</c:v>
                </c:pt>
                <c:pt idx="23">
                  <c:v>13.2</c:v>
                </c:pt>
                <c:pt idx="24">
                  <c:v>13.2</c:v>
                </c:pt>
                <c:pt idx="25">
                  <c:v>14.4</c:v>
                </c:pt>
                <c:pt idx="26">
                  <c:v>15.1</c:v>
                </c:pt>
                <c:pt idx="27">
                  <c:v>15.3</c:v>
                </c:pt>
                <c:pt idx="28">
                  <c:v>16.5</c:v>
                </c:pt>
                <c:pt idx="29">
                  <c:v>16.5</c:v>
                </c:pt>
                <c:pt idx="30">
                  <c:v>17.399999999999999</c:v>
                </c:pt>
                <c:pt idx="31">
                  <c:v>18.7</c:v>
                </c:pt>
                <c:pt idx="32">
                  <c:v>19.7</c:v>
                </c:pt>
                <c:pt idx="33">
                  <c:v>20.8</c:v>
                </c:pt>
              </c:numCache>
            </c:numRef>
          </c:yVal>
          <c:smooth val="0"/>
          <c:extLst>
            <c:ext xmlns:c15="http://schemas.microsoft.com/office/drawing/2012/chart" uri="{02D57815-91ED-43cb-92C2-25804820EDAC}">
              <c15:datalabelsRange>
                <c15:f>Sheet1!$D$2:$D$35</c15:f>
                <c15:dlblRangeCache>
                  <c:ptCount val="34"/>
                  <c:pt idx="0">
                    <c:v>VT</c:v>
                  </c:pt>
                  <c:pt idx="1">
                    <c:v>DE</c:v>
                  </c:pt>
                  <c:pt idx="2">
                    <c:v>MA</c:v>
                  </c:pt>
                  <c:pt idx="3">
                    <c:v>GA</c:v>
                  </c:pt>
                  <c:pt idx="4">
                    <c:v>NJ</c:v>
                  </c:pt>
                  <c:pt idx="5">
                    <c:v>SD</c:v>
                  </c:pt>
                  <c:pt idx="6">
                    <c:v>MN</c:v>
                  </c:pt>
                  <c:pt idx="7">
                    <c:v>CO</c:v>
                  </c:pt>
                  <c:pt idx="8">
                    <c:v>VA</c:v>
                  </c:pt>
                  <c:pt idx="9">
                    <c:v>WV</c:v>
                  </c:pt>
                  <c:pt idx="10">
                    <c:v>PA</c:v>
                  </c:pt>
                  <c:pt idx="11">
                    <c:v>WA</c:v>
                  </c:pt>
                  <c:pt idx="12">
                    <c:v>NY</c:v>
                  </c:pt>
                  <c:pt idx="13">
                    <c:v>IL</c:v>
                  </c:pt>
                  <c:pt idx="14">
                    <c:v>MO</c:v>
                  </c:pt>
                  <c:pt idx="15">
                    <c:v>NE</c:v>
                  </c:pt>
                  <c:pt idx="16">
                    <c:v>WI</c:v>
                  </c:pt>
                  <c:pt idx="17">
                    <c:v>LA</c:v>
                  </c:pt>
                  <c:pt idx="18">
                    <c:v>ME</c:v>
                  </c:pt>
                  <c:pt idx="19">
                    <c:v>NM</c:v>
                  </c:pt>
                  <c:pt idx="20">
                    <c:v>OR</c:v>
                  </c:pt>
                  <c:pt idx="21">
                    <c:v>US</c:v>
                  </c:pt>
                  <c:pt idx="22">
                    <c:v>TN</c:v>
                  </c:pt>
                  <c:pt idx="23">
                    <c:v>MT</c:v>
                  </c:pt>
                  <c:pt idx="24">
                    <c:v>ND</c:v>
                  </c:pt>
                  <c:pt idx="25">
                    <c:v>HI</c:v>
                  </c:pt>
                  <c:pt idx="26">
                    <c:v>KS</c:v>
                  </c:pt>
                  <c:pt idx="27">
                    <c:v>DC</c:v>
                  </c:pt>
                  <c:pt idx="28">
                    <c:v>MI</c:v>
                  </c:pt>
                  <c:pt idx="29">
                    <c:v>UT</c:v>
                  </c:pt>
                  <c:pt idx="30">
                    <c:v>WY</c:v>
                  </c:pt>
                  <c:pt idx="31">
                    <c:v>AL</c:v>
                  </c:pt>
                  <c:pt idx="32">
                    <c:v>AR</c:v>
                  </c:pt>
                  <c:pt idx="33">
                    <c:v>MS</c:v>
                  </c:pt>
                </c15:dlblRangeCache>
              </c15:datalabelsRange>
            </c:ext>
            <c:ext xmlns:c16="http://schemas.microsoft.com/office/drawing/2014/chart" uri="{C3380CC4-5D6E-409C-BE32-E72D297353CC}">
              <c16:uniqueId val="{00000023-A74A-944D-9773-3CCF3972FB85}"/>
            </c:ext>
          </c:extLst>
        </c:ser>
        <c:dLbls>
          <c:showLegendKey val="0"/>
          <c:showVal val="0"/>
          <c:showCatName val="0"/>
          <c:showSerName val="0"/>
          <c:showPercent val="0"/>
          <c:showBubbleSize val="0"/>
        </c:dLbls>
        <c:axId val="885787600"/>
        <c:axId val="1435663376"/>
      </c:scatterChart>
      <c:valAx>
        <c:axId val="885787600"/>
        <c:scaling>
          <c:orientation val="minMax"/>
          <c:max val="100"/>
          <c:min val="7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35663376"/>
        <c:crosses val="autoZero"/>
        <c:crossBetween val="midCat"/>
      </c:valAx>
      <c:valAx>
        <c:axId val="143566337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85787600"/>
        <c:crossesAt val="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44824641405166E-2"/>
          <c:y val="6.7819597061595543E-2"/>
          <c:w val="0.96341702787175765"/>
          <c:h val="0.65843213119242916"/>
        </c:manualLayout>
      </c:layout>
      <c:lineChart>
        <c:grouping val="standard"/>
        <c:varyColors val="0"/>
        <c:ser>
          <c:idx val="0"/>
          <c:order val="0"/>
          <c:tx>
            <c:strRef>
              <c:f>Sheet1!$B$1</c:f>
              <c:strCache>
                <c:ptCount val="1"/>
                <c:pt idx="0">
                  <c:v>Column1</c:v>
                </c:pt>
              </c:strCache>
            </c:strRef>
          </c:tx>
          <c:spPr>
            <a:ln w="28575" cap="rnd">
              <a:noFill/>
              <a:round/>
            </a:ln>
            <a:effectLst/>
          </c:spPr>
          <c:marker>
            <c:symbol val="circle"/>
            <c:size val="10"/>
            <c:spPr>
              <a:solidFill>
                <a:schemeClr val="accent1"/>
              </a:solidFill>
              <a:ln w="9525">
                <a:noFill/>
              </a:ln>
              <a:effectLst/>
            </c:spPr>
          </c:marker>
          <c:dPt>
            <c:idx val="26"/>
            <c:marker>
              <c:symbol val="circle"/>
              <c:size val="10"/>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1-067E-450A-83CD-8A946E2486E8}"/>
              </c:ext>
            </c:extLst>
          </c:dPt>
          <c:dPt>
            <c:idx val="46"/>
            <c:marker>
              <c:symbol val="circle"/>
              <c:size val="10"/>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3-067E-450A-83CD-8A946E2486E8}"/>
              </c:ext>
            </c:extLst>
          </c:dPt>
          <c:dPt>
            <c:idx val="48"/>
            <c:marker>
              <c:symbol val="circle"/>
              <c:size val="10"/>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5-C57F-4A54-A3F4-24B86C4BDA2A}"/>
              </c:ext>
            </c:extLst>
          </c:dPt>
          <c:dPt>
            <c:idx val="49"/>
            <c:marker>
              <c:symbol val="circle"/>
              <c:size val="10"/>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7-C57F-4A54-A3F4-24B86C4BDA2A}"/>
              </c:ext>
            </c:extLst>
          </c:dPt>
          <c:dPt>
            <c:idx val="50"/>
            <c:marker>
              <c:symbol val="circle"/>
              <c:size val="10"/>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9-C57F-4A54-A3F4-24B86C4BDA2A}"/>
              </c:ext>
            </c:extLst>
          </c:dPt>
          <c:dPt>
            <c:idx val="51"/>
            <c:marker>
              <c:symbol val="circle"/>
              <c:size val="10"/>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B-C57F-4A54-A3F4-24B86C4BDA2A}"/>
              </c:ext>
            </c:extLst>
          </c:dPt>
          <c:cat>
            <c:strRef>
              <c:f>Sheet1!$A$2:$A$52</c:f>
              <c:strCache>
                <c:ptCount val="51"/>
                <c:pt idx="0">
                  <c:v>Massachusetts</c:v>
                </c:pt>
                <c:pt idx="1">
                  <c:v>District of Columbia</c:v>
                </c:pt>
                <c:pt idx="2">
                  <c:v>Vermont</c:v>
                </c:pt>
                <c:pt idx="3">
                  <c:v>Rhode Island</c:v>
                </c:pt>
                <c:pt idx="4">
                  <c:v>Minnesota</c:v>
                </c:pt>
                <c:pt idx="5">
                  <c:v>Hawaii</c:v>
                </c:pt>
                <c:pt idx="6">
                  <c:v>Iowa</c:v>
                </c:pt>
                <c:pt idx="7">
                  <c:v>New York</c:v>
                </c:pt>
                <c:pt idx="8">
                  <c:v>New Hampshire</c:v>
                </c:pt>
                <c:pt idx="9">
                  <c:v>Michigan</c:v>
                </c:pt>
                <c:pt idx="10">
                  <c:v>Kentucky</c:v>
                </c:pt>
                <c:pt idx="11">
                  <c:v>Pennsylvania</c:v>
                </c:pt>
                <c:pt idx="12">
                  <c:v>Wisconsin</c:v>
                </c:pt>
                <c:pt idx="13">
                  <c:v>Connecticut</c:v>
                </c:pt>
                <c:pt idx="14">
                  <c:v>Ohio</c:v>
                </c:pt>
                <c:pt idx="15">
                  <c:v>West Virginia</c:v>
                </c:pt>
                <c:pt idx="16">
                  <c:v>Oregon</c:v>
                </c:pt>
                <c:pt idx="17">
                  <c:v>Louisiana</c:v>
                </c:pt>
                <c:pt idx="18">
                  <c:v>Delaware</c:v>
                </c:pt>
                <c:pt idx="19">
                  <c:v>California</c:v>
                </c:pt>
                <c:pt idx="20">
                  <c:v>Maryland</c:v>
                </c:pt>
                <c:pt idx="21">
                  <c:v>Washington</c:v>
                </c:pt>
                <c:pt idx="22">
                  <c:v>Virginia</c:v>
                </c:pt>
                <c:pt idx="23">
                  <c:v>Illinois</c:v>
                </c:pt>
                <c:pt idx="24">
                  <c:v>Indiana</c:v>
                </c:pt>
                <c:pt idx="25">
                  <c:v>Colorado</c:v>
                </c:pt>
                <c:pt idx="26">
                  <c:v>Maine</c:v>
                </c:pt>
                <c:pt idx="27">
                  <c:v>North Dakota</c:v>
                </c:pt>
                <c:pt idx="28">
                  <c:v>Nebraska</c:v>
                </c:pt>
                <c:pt idx="29">
                  <c:v>New Jersey</c:v>
                </c:pt>
                <c:pt idx="30">
                  <c:v>South Dakota</c:v>
                </c:pt>
                <c:pt idx="31">
                  <c:v>Utah</c:v>
                </c:pt>
                <c:pt idx="32">
                  <c:v>Montana</c:v>
                </c:pt>
                <c:pt idx="33">
                  <c:v>Idaho</c:v>
                </c:pt>
                <c:pt idx="34">
                  <c:v>Missouri</c:v>
                </c:pt>
                <c:pt idx="35">
                  <c:v>New Mexico</c:v>
                </c:pt>
                <c:pt idx="36">
                  <c:v>Arkansas</c:v>
                </c:pt>
                <c:pt idx="37">
                  <c:v>Alabama</c:v>
                </c:pt>
                <c:pt idx="38">
                  <c:v>Kansas</c:v>
                </c:pt>
                <c:pt idx="39">
                  <c:v>Tennessee</c:v>
                </c:pt>
                <c:pt idx="40">
                  <c:v>South Carolina</c:v>
                </c:pt>
                <c:pt idx="41">
                  <c:v>North Carolina</c:v>
                </c:pt>
                <c:pt idx="42">
                  <c:v>Alaska</c:v>
                </c:pt>
                <c:pt idx="43">
                  <c:v>Arizona</c:v>
                </c:pt>
                <c:pt idx="44">
                  <c:v>Nevada</c:v>
                </c:pt>
                <c:pt idx="45">
                  <c:v>Florida</c:v>
                </c:pt>
                <c:pt idx="46">
                  <c:v>Wyoming</c:v>
                </c:pt>
                <c:pt idx="47">
                  <c:v>Mississippi</c:v>
                </c:pt>
                <c:pt idx="48">
                  <c:v>Oklahoma</c:v>
                </c:pt>
                <c:pt idx="49">
                  <c:v>Georgia</c:v>
                </c:pt>
                <c:pt idx="50">
                  <c:v>Texas</c:v>
                </c:pt>
              </c:strCache>
            </c:strRef>
          </c:cat>
          <c:val>
            <c:numRef>
              <c:f>Sheet1!$B$2:$B$52</c:f>
              <c:numCache>
                <c:formatCode>General</c:formatCode>
                <c:ptCount val="51"/>
              </c:numCache>
            </c:numRef>
          </c:val>
          <c:smooth val="0"/>
          <c:extLst>
            <c:ext xmlns:c16="http://schemas.microsoft.com/office/drawing/2014/chart" uri="{C3380CC4-5D6E-409C-BE32-E72D297353CC}">
              <c16:uniqueId val="{0000000C-C57F-4A54-A3F4-24B86C4BDA2A}"/>
            </c:ext>
          </c:extLst>
        </c:ser>
        <c:ser>
          <c:idx val="2"/>
          <c:order val="1"/>
          <c:tx>
            <c:strRef>
              <c:f>Sheet1!$D$1</c:f>
              <c:strCache>
                <c:ptCount val="1"/>
                <c:pt idx="0">
                  <c:v>45–64</c:v>
                </c:pt>
              </c:strCache>
            </c:strRef>
          </c:tx>
          <c:spPr>
            <a:ln w="25400" cap="rnd">
              <a:noFill/>
              <a:round/>
            </a:ln>
            <a:effectLst/>
          </c:spPr>
          <c:marker>
            <c:symbol val="circle"/>
            <c:size val="10"/>
            <c:spPr>
              <a:solidFill>
                <a:schemeClr val="accent4">
                  <a:lumMod val="75000"/>
                </a:schemeClr>
              </a:solidFill>
              <a:ln w="9525">
                <a:noFill/>
              </a:ln>
              <a:effectLst/>
            </c:spPr>
          </c:marker>
          <c:cat>
            <c:strRef>
              <c:f>Sheet1!$A$2:$A$52</c:f>
              <c:strCache>
                <c:ptCount val="51"/>
                <c:pt idx="0">
                  <c:v>Massachusetts</c:v>
                </c:pt>
                <c:pt idx="1">
                  <c:v>District of Columbia</c:v>
                </c:pt>
                <c:pt idx="2">
                  <c:v>Vermont</c:v>
                </c:pt>
                <c:pt idx="3">
                  <c:v>Rhode Island</c:v>
                </c:pt>
                <c:pt idx="4">
                  <c:v>Minnesota</c:v>
                </c:pt>
                <c:pt idx="5">
                  <c:v>Hawaii</c:v>
                </c:pt>
                <c:pt idx="6">
                  <c:v>Iowa</c:v>
                </c:pt>
                <c:pt idx="7">
                  <c:v>New York</c:v>
                </c:pt>
                <c:pt idx="8">
                  <c:v>New Hampshire</c:v>
                </c:pt>
                <c:pt idx="9">
                  <c:v>Michigan</c:v>
                </c:pt>
                <c:pt idx="10">
                  <c:v>Kentucky</c:v>
                </c:pt>
                <c:pt idx="11">
                  <c:v>Pennsylvania</c:v>
                </c:pt>
                <c:pt idx="12">
                  <c:v>Wisconsin</c:v>
                </c:pt>
                <c:pt idx="13">
                  <c:v>Connecticut</c:v>
                </c:pt>
                <c:pt idx="14">
                  <c:v>Ohio</c:v>
                </c:pt>
                <c:pt idx="15">
                  <c:v>West Virginia</c:v>
                </c:pt>
                <c:pt idx="16">
                  <c:v>Oregon</c:v>
                </c:pt>
                <c:pt idx="17">
                  <c:v>Louisiana</c:v>
                </c:pt>
                <c:pt idx="18">
                  <c:v>Delaware</c:v>
                </c:pt>
                <c:pt idx="19">
                  <c:v>California</c:v>
                </c:pt>
                <c:pt idx="20">
                  <c:v>Maryland</c:v>
                </c:pt>
                <c:pt idx="21">
                  <c:v>Washington</c:v>
                </c:pt>
                <c:pt idx="22">
                  <c:v>Virginia</c:v>
                </c:pt>
                <c:pt idx="23">
                  <c:v>Illinois</c:v>
                </c:pt>
                <c:pt idx="24">
                  <c:v>Indiana</c:v>
                </c:pt>
                <c:pt idx="25">
                  <c:v>Colorado</c:v>
                </c:pt>
                <c:pt idx="26">
                  <c:v>Maine</c:v>
                </c:pt>
                <c:pt idx="27">
                  <c:v>North Dakota</c:v>
                </c:pt>
                <c:pt idx="28">
                  <c:v>Nebraska</c:v>
                </c:pt>
                <c:pt idx="29">
                  <c:v>New Jersey</c:v>
                </c:pt>
                <c:pt idx="30">
                  <c:v>South Dakota</c:v>
                </c:pt>
                <c:pt idx="31">
                  <c:v>Utah</c:v>
                </c:pt>
                <c:pt idx="32">
                  <c:v>Montana</c:v>
                </c:pt>
                <c:pt idx="33">
                  <c:v>Idaho</c:v>
                </c:pt>
                <c:pt idx="34">
                  <c:v>Missouri</c:v>
                </c:pt>
                <c:pt idx="35">
                  <c:v>New Mexico</c:v>
                </c:pt>
                <c:pt idx="36">
                  <c:v>Arkansas</c:v>
                </c:pt>
                <c:pt idx="37">
                  <c:v>Alabama</c:v>
                </c:pt>
                <c:pt idx="38">
                  <c:v>Kansas</c:v>
                </c:pt>
                <c:pt idx="39">
                  <c:v>Tennessee</c:v>
                </c:pt>
                <c:pt idx="40">
                  <c:v>South Carolina</c:v>
                </c:pt>
                <c:pt idx="41">
                  <c:v>North Carolina</c:v>
                </c:pt>
                <c:pt idx="42">
                  <c:v>Alaska</c:v>
                </c:pt>
                <c:pt idx="43">
                  <c:v>Arizona</c:v>
                </c:pt>
                <c:pt idx="44">
                  <c:v>Nevada</c:v>
                </c:pt>
                <c:pt idx="45">
                  <c:v>Florida</c:v>
                </c:pt>
                <c:pt idx="46">
                  <c:v>Wyoming</c:v>
                </c:pt>
                <c:pt idx="47">
                  <c:v>Mississippi</c:v>
                </c:pt>
                <c:pt idx="48">
                  <c:v>Oklahoma</c:v>
                </c:pt>
                <c:pt idx="49">
                  <c:v>Georgia</c:v>
                </c:pt>
                <c:pt idx="50">
                  <c:v>Texas</c:v>
                </c:pt>
              </c:strCache>
            </c:strRef>
          </c:cat>
          <c:val>
            <c:numRef>
              <c:f>Sheet1!$D$2:$D$52</c:f>
              <c:numCache>
                <c:formatCode>General</c:formatCode>
                <c:ptCount val="51"/>
                <c:pt idx="0">
                  <c:v>2.1653376545234564</c:v>
                </c:pt>
                <c:pt idx="1">
                  <c:v>2.2016897035555423</c:v>
                </c:pt>
                <c:pt idx="2">
                  <c:v>3.457891145257312</c:v>
                </c:pt>
                <c:pt idx="3">
                  <c:v>4.4228110038703941</c:v>
                </c:pt>
                <c:pt idx="4">
                  <c:v>4.2758851911779718</c:v>
                </c:pt>
                <c:pt idx="5">
                  <c:v>3.0709683400546979</c:v>
                </c:pt>
                <c:pt idx="6">
                  <c:v>3.8712958352315465</c:v>
                </c:pt>
                <c:pt idx="7">
                  <c:v>4.3397750676933988</c:v>
                </c:pt>
                <c:pt idx="8">
                  <c:v>4.3142242722364399</c:v>
                </c:pt>
                <c:pt idx="9">
                  <c:v>4.5975067158515825</c:v>
                </c:pt>
                <c:pt idx="10">
                  <c:v>4.8119461283232301</c:v>
                </c:pt>
                <c:pt idx="11">
                  <c:v>5.110065122542971</c:v>
                </c:pt>
                <c:pt idx="12">
                  <c:v>5.2106145221483917</c:v>
                </c:pt>
                <c:pt idx="13">
                  <c:v>4.4435865656175713</c:v>
                </c:pt>
                <c:pt idx="14">
                  <c:v>5.4045924671022458</c:v>
                </c:pt>
                <c:pt idx="15">
                  <c:v>7.5088814021472672</c:v>
                </c:pt>
                <c:pt idx="16">
                  <c:v>6.3846511267714705</c:v>
                </c:pt>
                <c:pt idx="17">
                  <c:v>7.1280651841529732</c:v>
                </c:pt>
                <c:pt idx="18">
                  <c:v>4.8333860831034947</c:v>
                </c:pt>
                <c:pt idx="19">
                  <c:v>6.8811758338581441</c:v>
                </c:pt>
                <c:pt idx="20">
                  <c:v>5.2295160892208212</c:v>
                </c:pt>
                <c:pt idx="21">
                  <c:v>6.259089573064597</c:v>
                </c:pt>
                <c:pt idx="22">
                  <c:v>6.2395688677682788</c:v>
                </c:pt>
                <c:pt idx="23">
                  <c:v>7.2121831623797554</c:v>
                </c:pt>
                <c:pt idx="24">
                  <c:v>6.3468175375398426</c:v>
                </c:pt>
                <c:pt idx="25">
                  <c:v>7.2446914151637021</c:v>
                </c:pt>
                <c:pt idx="26">
                  <c:v>6.5271019458743389</c:v>
                </c:pt>
                <c:pt idx="27">
                  <c:v>5.7503187608094626</c:v>
                </c:pt>
                <c:pt idx="28">
                  <c:v>4.8359461613875627</c:v>
                </c:pt>
                <c:pt idx="29">
                  <c:v>6.0788951834503413</c:v>
                </c:pt>
                <c:pt idx="30">
                  <c:v>8.8228161226172581</c:v>
                </c:pt>
                <c:pt idx="31">
                  <c:v>8.0436473754645945</c:v>
                </c:pt>
                <c:pt idx="32">
                  <c:v>9.2955213873184697</c:v>
                </c:pt>
                <c:pt idx="33">
                  <c:v>8.8052933343705249</c:v>
                </c:pt>
                <c:pt idx="34" formatCode="0.000">
                  <c:v>8.8485485236400603</c:v>
                </c:pt>
                <c:pt idx="35">
                  <c:v>11.590399799767699</c:v>
                </c:pt>
                <c:pt idx="36">
                  <c:v>7.1818072305283014</c:v>
                </c:pt>
                <c:pt idx="37">
                  <c:v>9.1310181987469914</c:v>
                </c:pt>
                <c:pt idx="38">
                  <c:v>10.281046967107379</c:v>
                </c:pt>
                <c:pt idx="39">
                  <c:v>9.7522243010484129</c:v>
                </c:pt>
                <c:pt idx="40">
                  <c:v>10.108500598407842</c:v>
                </c:pt>
                <c:pt idx="41">
                  <c:v>9.8426356577953698</c:v>
                </c:pt>
                <c:pt idx="42">
                  <c:v>8.9333894403326806</c:v>
                </c:pt>
                <c:pt idx="43">
                  <c:v>10.427085607738348</c:v>
                </c:pt>
                <c:pt idx="44">
                  <c:v>11.745800346555715</c:v>
                </c:pt>
                <c:pt idx="45">
                  <c:v>11.830133471591218</c:v>
                </c:pt>
                <c:pt idx="46">
                  <c:v>12.671697223368508</c:v>
                </c:pt>
                <c:pt idx="47">
                  <c:v>10.429739598137177</c:v>
                </c:pt>
                <c:pt idx="48">
                  <c:v>11.619353501864898</c:v>
                </c:pt>
                <c:pt idx="49">
                  <c:v>11.963939031086378</c:v>
                </c:pt>
                <c:pt idx="50">
                  <c:v>17.300028220782888</c:v>
                </c:pt>
              </c:numCache>
            </c:numRef>
          </c:val>
          <c:smooth val="0"/>
          <c:extLst>
            <c:ext xmlns:c16="http://schemas.microsoft.com/office/drawing/2014/chart" uri="{C3380CC4-5D6E-409C-BE32-E72D297353CC}">
              <c16:uniqueId val="{0000000E-C57F-4A54-A3F4-24B86C4BDA2A}"/>
            </c:ext>
          </c:extLst>
        </c:ser>
        <c:ser>
          <c:idx val="1"/>
          <c:order val="2"/>
          <c:tx>
            <c:strRef>
              <c:f>Sheet1!$C$1</c:f>
              <c:strCache>
                <c:ptCount val="1"/>
                <c:pt idx="0">
                  <c:v>15–44</c:v>
                </c:pt>
              </c:strCache>
            </c:strRef>
          </c:tx>
          <c:spPr>
            <a:ln w="28575" cap="rnd">
              <a:noFill/>
              <a:round/>
            </a:ln>
            <a:effectLst/>
          </c:spPr>
          <c:marker>
            <c:symbol val="circle"/>
            <c:size val="10"/>
            <c:spPr>
              <a:solidFill>
                <a:schemeClr val="accent4">
                  <a:lumMod val="60000"/>
                  <a:lumOff val="40000"/>
                </a:schemeClr>
              </a:solidFill>
              <a:ln w="9525">
                <a:noFill/>
              </a:ln>
              <a:effectLst/>
            </c:spPr>
          </c:marker>
          <c:cat>
            <c:strRef>
              <c:f>Sheet1!$A$2:$A$52</c:f>
              <c:strCache>
                <c:ptCount val="51"/>
                <c:pt idx="0">
                  <c:v>Massachusetts</c:v>
                </c:pt>
                <c:pt idx="1">
                  <c:v>District of Columbia</c:v>
                </c:pt>
                <c:pt idx="2">
                  <c:v>Vermont</c:v>
                </c:pt>
                <c:pt idx="3">
                  <c:v>Rhode Island</c:v>
                </c:pt>
                <c:pt idx="4">
                  <c:v>Minnesota</c:v>
                </c:pt>
                <c:pt idx="5">
                  <c:v>Hawaii</c:v>
                </c:pt>
                <c:pt idx="6">
                  <c:v>Iowa</c:v>
                </c:pt>
                <c:pt idx="7">
                  <c:v>New York</c:v>
                </c:pt>
                <c:pt idx="8">
                  <c:v>New Hampshire</c:v>
                </c:pt>
                <c:pt idx="9">
                  <c:v>Michigan</c:v>
                </c:pt>
                <c:pt idx="10">
                  <c:v>Kentucky</c:v>
                </c:pt>
                <c:pt idx="11">
                  <c:v>Pennsylvania</c:v>
                </c:pt>
                <c:pt idx="12">
                  <c:v>Wisconsin</c:v>
                </c:pt>
                <c:pt idx="13">
                  <c:v>Connecticut</c:v>
                </c:pt>
                <c:pt idx="14">
                  <c:v>Ohio</c:v>
                </c:pt>
                <c:pt idx="15">
                  <c:v>West Virginia</c:v>
                </c:pt>
                <c:pt idx="16">
                  <c:v>Oregon</c:v>
                </c:pt>
                <c:pt idx="17">
                  <c:v>Louisiana</c:v>
                </c:pt>
                <c:pt idx="18">
                  <c:v>Delaware</c:v>
                </c:pt>
                <c:pt idx="19">
                  <c:v>California</c:v>
                </c:pt>
                <c:pt idx="20">
                  <c:v>Maryland</c:v>
                </c:pt>
                <c:pt idx="21">
                  <c:v>Washington</c:v>
                </c:pt>
                <c:pt idx="22">
                  <c:v>Virginia</c:v>
                </c:pt>
                <c:pt idx="23">
                  <c:v>Illinois</c:v>
                </c:pt>
                <c:pt idx="24">
                  <c:v>Indiana</c:v>
                </c:pt>
                <c:pt idx="25">
                  <c:v>Colorado</c:v>
                </c:pt>
                <c:pt idx="26">
                  <c:v>Maine</c:v>
                </c:pt>
                <c:pt idx="27">
                  <c:v>North Dakota</c:v>
                </c:pt>
                <c:pt idx="28">
                  <c:v>Nebraska</c:v>
                </c:pt>
                <c:pt idx="29">
                  <c:v>New Jersey</c:v>
                </c:pt>
                <c:pt idx="30">
                  <c:v>South Dakota</c:v>
                </c:pt>
                <c:pt idx="31">
                  <c:v>Utah</c:v>
                </c:pt>
                <c:pt idx="32">
                  <c:v>Montana</c:v>
                </c:pt>
                <c:pt idx="33">
                  <c:v>Idaho</c:v>
                </c:pt>
                <c:pt idx="34">
                  <c:v>Missouri</c:v>
                </c:pt>
                <c:pt idx="35">
                  <c:v>New Mexico</c:v>
                </c:pt>
                <c:pt idx="36">
                  <c:v>Arkansas</c:v>
                </c:pt>
                <c:pt idx="37">
                  <c:v>Alabama</c:v>
                </c:pt>
                <c:pt idx="38">
                  <c:v>Kansas</c:v>
                </c:pt>
                <c:pt idx="39">
                  <c:v>Tennessee</c:v>
                </c:pt>
                <c:pt idx="40">
                  <c:v>South Carolina</c:v>
                </c:pt>
                <c:pt idx="41">
                  <c:v>North Carolina</c:v>
                </c:pt>
                <c:pt idx="42">
                  <c:v>Alaska</c:v>
                </c:pt>
                <c:pt idx="43">
                  <c:v>Arizona</c:v>
                </c:pt>
                <c:pt idx="44">
                  <c:v>Nevada</c:v>
                </c:pt>
                <c:pt idx="45">
                  <c:v>Florida</c:v>
                </c:pt>
                <c:pt idx="46">
                  <c:v>Wyoming</c:v>
                </c:pt>
                <c:pt idx="47">
                  <c:v>Mississippi</c:v>
                </c:pt>
                <c:pt idx="48">
                  <c:v>Oklahoma</c:v>
                </c:pt>
                <c:pt idx="49">
                  <c:v>Georgia</c:v>
                </c:pt>
                <c:pt idx="50">
                  <c:v>Texas</c:v>
                </c:pt>
              </c:strCache>
            </c:strRef>
          </c:cat>
          <c:val>
            <c:numRef>
              <c:f>Sheet1!$C$2:$C$52</c:f>
              <c:numCache>
                <c:formatCode>General</c:formatCode>
                <c:ptCount val="51"/>
                <c:pt idx="0">
                  <c:v>2.6306126544373929</c:v>
                </c:pt>
                <c:pt idx="1">
                  <c:v>2.646430241100648</c:v>
                </c:pt>
                <c:pt idx="2">
                  <c:v>3.0673734018086045</c:v>
                </c:pt>
                <c:pt idx="3">
                  <c:v>4.1382733459199432</c:v>
                </c:pt>
                <c:pt idx="4">
                  <c:v>4.844099769593015</c:v>
                </c:pt>
                <c:pt idx="5">
                  <c:v>5.0662528256919233</c:v>
                </c:pt>
                <c:pt idx="6">
                  <c:v>5.3075747028261757</c:v>
                </c:pt>
                <c:pt idx="7">
                  <c:v>5.7489272780235057</c:v>
                </c:pt>
                <c:pt idx="8">
                  <c:v>5.8431847315197265</c:v>
                </c:pt>
                <c:pt idx="9">
                  <c:v>5.8870609722276406</c:v>
                </c:pt>
                <c:pt idx="10">
                  <c:v>6.2920445213258551</c:v>
                </c:pt>
                <c:pt idx="11">
                  <c:v>6.3341918785140185</c:v>
                </c:pt>
                <c:pt idx="12">
                  <c:v>6.4058818087323752</c:v>
                </c:pt>
                <c:pt idx="13">
                  <c:v>6.648113166736362</c:v>
                </c:pt>
                <c:pt idx="14">
                  <c:v>6.6608431552718406</c:v>
                </c:pt>
                <c:pt idx="15">
                  <c:v>6.8240232627022817</c:v>
                </c:pt>
                <c:pt idx="16">
                  <c:v>7.1109936345400433</c:v>
                </c:pt>
                <c:pt idx="17">
                  <c:v>7.4097970232436667</c:v>
                </c:pt>
                <c:pt idx="18">
                  <c:v>7.5250009303908172</c:v>
                </c:pt>
                <c:pt idx="19">
                  <c:v>7.5444107027497278</c:v>
                </c:pt>
                <c:pt idx="20">
                  <c:v>7.5820029706169407</c:v>
                </c:pt>
                <c:pt idx="21">
                  <c:v>7.6092345941649375</c:v>
                </c:pt>
                <c:pt idx="22">
                  <c:v>8.415119285115626</c:v>
                </c:pt>
                <c:pt idx="23">
                  <c:v>8.4246963792363108</c:v>
                </c:pt>
                <c:pt idx="24">
                  <c:v>8.4565266029890722</c:v>
                </c:pt>
                <c:pt idx="25">
                  <c:v>8.6868338152159836</c:v>
                </c:pt>
                <c:pt idx="26">
                  <c:v>8.8449302688739202</c:v>
                </c:pt>
                <c:pt idx="27">
                  <c:v>8.8852999086311399</c:v>
                </c:pt>
                <c:pt idx="28">
                  <c:v>8.9845691824382854</c:v>
                </c:pt>
                <c:pt idx="29">
                  <c:v>9.335646201930107</c:v>
                </c:pt>
                <c:pt idx="30">
                  <c:v>9.3378256744593386</c:v>
                </c:pt>
                <c:pt idx="31">
                  <c:v>9.5296101571901364</c:v>
                </c:pt>
                <c:pt idx="32">
                  <c:v>9.9140792626018683</c:v>
                </c:pt>
                <c:pt idx="33">
                  <c:v>9.9542694632818485</c:v>
                </c:pt>
                <c:pt idx="34" formatCode="0.000">
                  <c:v>10.732589816023539</c:v>
                </c:pt>
                <c:pt idx="35">
                  <c:v>10.905307851404025</c:v>
                </c:pt>
                <c:pt idx="36">
                  <c:v>11.181416028485573</c:v>
                </c:pt>
                <c:pt idx="37">
                  <c:v>11.875341089189662</c:v>
                </c:pt>
                <c:pt idx="38">
                  <c:v>11.88783127378758</c:v>
                </c:pt>
                <c:pt idx="39">
                  <c:v>11.962634266825541</c:v>
                </c:pt>
                <c:pt idx="40">
                  <c:v>12.14885422646134</c:v>
                </c:pt>
                <c:pt idx="41">
                  <c:v>12.24175227402116</c:v>
                </c:pt>
                <c:pt idx="42">
                  <c:v>13.193965302623997</c:v>
                </c:pt>
                <c:pt idx="43">
                  <c:v>13.402724613784034</c:v>
                </c:pt>
                <c:pt idx="44">
                  <c:v>14.423138577547515</c:v>
                </c:pt>
                <c:pt idx="45">
                  <c:v>14.843921819064429</c:v>
                </c:pt>
                <c:pt idx="46">
                  <c:v>14.91217387231252</c:v>
                </c:pt>
                <c:pt idx="47">
                  <c:v>14.928483780420853</c:v>
                </c:pt>
                <c:pt idx="48">
                  <c:v>15.982973594003088</c:v>
                </c:pt>
                <c:pt idx="49">
                  <c:v>16.315205771423365</c:v>
                </c:pt>
                <c:pt idx="50">
                  <c:v>22.085201721958168</c:v>
                </c:pt>
              </c:numCache>
            </c:numRef>
          </c:val>
          <c:smooth val="0"/>
          <c:extLst>
            <c:ext xmlns:c16="http://schemas.microsoft.com/office/drawing/2014/chart" uri="{C3380CC4-5D6E-409C-BE32-E72D297353CC}">
              <c16:uniqueId val="{0000000D-C57F-4A54-A3F4-24B86C4BDA2A}"/>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905706352"/>
        <c:axId val="905708016"/>
      </c:lineChart>
      <c:catAx>
        <c:axId val="9057063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05708016"/>
        <c:crosses val="autoZero"/>
        <c:auto val="1"/>
        <c:lblAlgn val="ctr"/>
        <c:lblOffset val="200"/>
        <c:noMultiLvlLbl val="0"/>
      </c:catAx>
      <c:valAx>
        <c:axId val="905708016"/>
        <c:scaling>
          <c:orientation val="minMax"/>
          <c:max val="2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570635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44824641405166E-2"/>
          <c:y val="6.7819597061595543E-2"/>
          <c:w val="0.96341702787175765"/>
          <c:h val="0.68820511570203757"/>
        </c:manualLayout>
      </c:layout>
      <c:lineChart>
        <c:grouping val="standard"/>
        <c:varyColors val="0"/>
        <c:ser>
          <c:idx val="2"/>
          <c:order val="0"/>
          <c:tx>
            <c:strRef>
              <c:f>Sheet1!$C$1</c:f>
              <c:strCache>
                <c:ptCount val="1"/>
                <c:pt idx="0">
                  <c:v>Uninsured pre-conception</c:v>
                </c:pt>
              </c:strCache>
            </c:strRef>
          </c:tx>
          <c:spPr>
            <a:ln w="25400" cap="rnd">
              <a:noFill/>
              <a:round/>
            </a:ln>
            <a:effectLst/>
          </c:spPr>
          <c:marker>
            <c:symbol val="circle"/>
            <c:size val="10"/>
            <c:spPr>
              <a:solidFill>
                <a:srgbClr val="E6CD94"/>
              </a:solidFill>
              <a:ln w="9525">
                <a:noFill/>
              </a:ln>
              <a:effectLst/>
            </c:spPr>
          </c:marker>
          <c:cat>
            <c:strRef>
              <c:f>Sheet1!$A$2:$A$34</c:f>
              <c:strCache>
                <c:ptCount val="33"/>
                <c:pt idx="0">
                  <c:v>Hawaii</c:v>
                </c:pt>
                <c:pt idx="1">
                  <c:v>Massachusetts</c:v>
                </c:pt>
                <c:pt idx="2">
                  <c:v>District of Columbia</c:v>
                </c:pt>
                <c:pt idx="3">
                  <c:v>West Virginia</c:v>
                </c:pt>
                <c:pt idx="4">
                  <c:v>Michigan</c:v>
                </c:pt>
                <c:pt idx="5">
                  <c:v>Oregon</c:v>
                </c:pt>
                <c:pt idx="6">
                  <c:v>Vermont</c:v>
                </c:pt>
                <c:pt idx="7">
                  <c:v>Louisiana</c:v>
                </c:pt>
                <c:pt idx="8">
                  <c:v>Washington</c:v>
                </c:pt>
                <c:pt idx="9">
                  <c:v>New York</c:v>
                </c:pt>
                <c:pt idx="10">
                  <c:v>Minnesota</c:v>
                </c:pt>
                <c:pt idx="11">
                  <c:v>Illinois</c:v>
                </c:pt>
                <c:pt idx="12">
                  <c:v>Arkansas</c:v>
                </c:pt>
                <c:pt idx="13">
                  <c:v>Wisconsin</c:v>
                </c:pt>
                <c:pt idx="14">
                  <c:v>Mississippi</c:v>
                </c:pt>
                <c:pt idx="15">
                  <c:v>Nebraska</c:v>
                </c:pt>
                <c:pt idx="16">
                  <c:v>Maine</c:v>
                </c:pt>
                <c:pt idx="17">
                  <c:v>New Jersey</c:v>
                </c:pt>
                <c:pt idx="18">
                  <c:v>Delaware</c:v>
                </c:pt>
                <c:pt idx="19">
                  <c:v>Montana</c:v>
                </c:pt>
                <c:pt idx="20">
                  <c:v>Kansas</c:v>
                </c:pt>
                <c:pt idx="21">
                  <c:v>New Mexico</c:v>
                </c:pt>
                <c:pt idx="22">
                  <c:v>Colorado</c:v>
                </c:pt>
                <c:pt idx="23">
                  <c:v>North Dakota</c:v>
                </c:pt>
                <c:pt idx="24">
                  <c:v>Tennessee</c:v>
                </c:pt>
                <c:pt idx="25">
                  <c:v>Alabama</c:v>
                </c:pt>
                <c:pt idx="26">
                  <c:v>South Dakota</c:v>
                </c:pt>
                <c:pt idx="27">
                  <c:v>Missouri</c:v>
                </c:pt>
                <c:pt idx="28">
                  <c:v>Virginia</c:v>
                </c:pt>
                <c:pt idx="29">
                  <c:v>Pennsylvania</c:v>
                </c:pt>
                <c:pt idx="30">
                  <c:v>Wyoming</c:v>
                </c:pt>
                <c:pt idx="31">
                  <c:v>Utah</c:v>
                </c:pt>
                <c:pt idx="32">
                  <c:v>Georgia</c:v>
                </c:pt>
              </c:strCache>
            </c:strRef>
          </c:cat>
          <c:val>
            <c:numRef>
              <c:f>Sheet1!$C$2:$C$34</c:f>
              <c:numCache>
                <c:formatCode>General</c:formatCode>
                <c:ptCount val="33"/>
                <c:pt idx="0">
                  <c:v>2.4</c:v>
                </c:pt>
                <c:pt idx="1">
                  <c:v>2.94</c:v>
                </c:pt>
                <c:pt idx="2">
                  <c:v>5.44</c:v>
                </c:pt>
                <c:pt idx="3">
                  <c:v>4.29</c:v>
                </c:pt>
                <c:pt idx="4">
                  <c:v>4.55</c:v>
                </c:pt>
                <c:pt idx="5">
                  <c:v>9.5500000000000007</c:v>
                </c:pt>
                <c:pt idx="6">
                  <c:v>3.96</c:v>
                </c:pt>
                <c:pt idx="7">
                  <c:v>10.38</c:v>
                </c:pt>
                <c:pt idx="8">
                  <c:v>8.68</c:v>
                </c:pt>
                <c:pt idx="9">
                  <c:v>6.42</c:v>
                </c:pt>
                <c:pt idx="10">
                  <c:v>6.6</c:v>
                </c:pt>
                <c:pt idx="11">
                  <c:v>13.69</c:v>
                </c:pt>
                <c:pt idx="12">
                  <c:v>13.02</c:v>
                </c:pt>
                <c:pt idx="13">
                  <c:v>6.98</c:v>
                </c:pt>
                <c:pt idx="14">
                  <c:v>20.58</c:v>
                </c:pt>
                <c:pt idx="15">
                  <c:v>13.43</c:v>
                </c:pt>
                <c:pt idx="16">
                  <c:v>9.15</c:v>
                </c:pt>
                <c:pt idx="17">
                  <c:v>12.45</c:v>
                </c:pt>
                <c:pt idx="18">
                  <c:v>9.9499999999999993</c:v>
                </c:pt>
                <c:pt idx="19">
                  <c:v>8.75</c:v>
                </c:pt>
                <c:pt idx="20">
                  <c:v>12.7</c:v>
                </c:pt>
                <c:pt idx="21">
                  <c:v>10.050000000000001</c:v>
                </c:pt>
                <c:pt idx="22">
                  <c:v>12.26</c:v>
                </c:pt>
                <c:pt idx="23">
                  <c:v>5.24</c:v>
                </c:pt>
                <c:pt idx="24">
                  <c:v>18.170000000000002</c:v>
                </c:pt>
                <c:pt idx="25">
                  <c:v>18.920000000000002</c:v>
                </c:pt>
                <c:pt idx="26">
                  <c:v>11.22</c:v>
                </c:pt>
                <c:pt idx="27">
                  <c:v>19.72</c:v>
                </c:pt>
                <c:pt idx="28">
                  <c:v>13.51</c:v>
                </c:pt>
                <c:pt idx="29">
                  <c:v>10.35</c:v>
                </c:pt>
                <c:pt idx="30">
                  <c:v>13.25</c:v>
                </c:pt>
                <c:pt idx="31">
                  <c:v>13.16</c:v>
                </c:pt>
                <c:pt idx="32">
                  <c:v>23.01</c:v>
                </c:pt>
              </c:numCache>
            </c:numRef>
          </c:val>
          <c:smooth val="0"/>
          <c:extLst>
            <c:ext xmlns:c16="http://schemas.microsoft.com/office/drawing/2014/chart" uri="{C3380CC4-5D6E-409C-BE32-E72D297353CC}">
              <c16:uniqueId val="{0000000E-C57F-4A54-A3F4-24B86C4BDA2A}"/>
            </c:ext>
          </c:extLst>
        </c:ser>
        <c:ser>
          <c:idx val="1"/>
          <c:order val="1"/>
          <c:tx>
            <c:strRef>
              <c:f>Sheet1!$B$1</c:f>
              <c:strCache>
                <c:ptCount val="1"/>
                <c:pt idx="0">
                  <c:v>Uninsured during pregnancy</c:v>
                </c:pt>
              </c:strCache>
            </c:strRef>
          </c:tx>
          <c:spPr>
            <a:ln w="28575" cap="rnd">
              <a:noFill/>
              <a:round/>
            </a:ln>
            <a:effectLst/>
          </c:spPr>
          <c:marker>
            <c:symbol val="circle"/>
            <c:size val="10"/>
            <c:spPr>
              <a:solidFill>
                <a:srgbClr val="AD872A"/>
              </a:solidFill>
              <a:ln w="9525">
                <a:noFill/>
              </a:ln>
              <a:effectLst/>
            </c:spPr>
          </c:marker>
          <c:cat>
            <c:strRef>
              <c:f>Sheet1!$A$2:$A$34</c:f>
              <c:strCache>
                <c:ptCount val="33"/>
                <c:pt idx="0">
                  <c:v>Hawaii</c:v>
                </c:pt>
                <c:pt idx="1">
                  <c:v>Massachusetts</c:v>
                </c:pt>
                <c:pt idx="2">
                  <c:v>District of Columbia</c:v>
                </c:pt>
                <c:pt idx="3">
                  <c:v>West Virginia</c:v>
                </c:pt>
                <c:pt idx="4">
                  <c:v>Michigan</c:v>
                </c:pt>
                <c:pt idx="5">
                  <c:v>Oregon</c:v>
                </c:pt>
                <c:pt idx="6">
                  <c:v>Vermont</c:v>
                </c:pt>
                <c:pt idx="7">
                  <c:v>Louisiana</c:v>
                </c:pt>
                <c:pt idx="8">
                  <c:v>Washington</c:v>
                </c:pt>
                <c:pt idx="9">
                  <c:v>New York</c:v>
                </c:pt>
                <c:pt idx="10">
                  <c:v>Minnesota</c:v>
                </c:pt>
                <c:pt idx="11">
                  <c:v>Illinois</c:v>
                </c:pt>
                <c:pt idx="12">
                  <c:v>Arkansas</c:v>
                </c:pt>
                <c:pt idx="13">
                  <c:v>Wisconsin</c:v>
                </c:pt>
                <c:pt idx="14">
                  <c:v>Mississippi</c:v>
                </c:pt>
                <c:pt idx="15">
                  <c:v>Nebraska</c:v>
                </c:pt>
                <c:pt idx="16">
                  <c:v>Maine</c:v>
                </c:pt>
                <c:pt idx="17">
                  <c:v>New Jersey</c:v>
                </c:pt>
                <c:pt idx="18">
                  <c:v>Delaware</c:v>
                </c:pt>
                <c:pt idx="19">
                  <c:v>Montana</c:v>
                </c:pt>
                <c:pt idx="20">
                  <c:v>Kansas</c:v>
                </c:pt>
                <c:pt idx="21">
                  <c:v>New Mexico</c:v>
                </c:pt>
                <c:pt idx="22">
                  <c:v>Colorado</c:v>
                </c:pt>
                <c:pt idx="23">
                  <c:v>North Dakota</c:v>
                </c:pt>
                <c:pt idx="24">
                  <c:v>Tennessee</c:v>
                </c:pt>
                <c:pt idx="25">
                  <c:v>Alabama</c:v>
                </c:pt>
                <c:pt idx="26">
                  <c:v>South Dakota</c:v>
                </c:pt>
                <c:pt idx="27">
                  <c:v>Missouri</c:v>
                </c:pt>
                <c:pt idx="28">
                  <c:v>Virginia</c:v>
                </c:pt>
                <c:pt idx="29">
                  <c:v>Pennsylvania</c:v>
                </c:pt>
                <c:pt idx="30">
                  <c:v>Wyoming</c:v>
                </c:pt>
                <c:pt idx="31">
                  <c:v>Utah</c:v>
                </c:pt>
                <c:pt idx="32">
                  <c:v>Georgia</c:v>
                </c:pt>
              </c:strCache>
            </c:strRef>
          </c:cat>
          <c:val>
            <c:numRef>
              <c:f>Sheet1!$B$2:$B$34</c:f>
              <c:numCache>
                <c:formatCode>General</c:formatCode>
                <c:ptCount val="33"/>
                <c:pt idx="0">
                  <c:v>0.41</c:v>
                </c:pt>
                <c:pt idx="1">
                  <c:v>0.53</c:v>
                </c:pt>
                <c:pt idx="2">
                  <c:v>0.56000000000000005</c:v>
                </c:pt>
                <c:pt idx="3">
                  <c:v>0.69</c:v>
                </c:pt>
                <c:pt idx="4">
                  <c:v>0.72</c:v>
                </c:pt>
                <c:pt idx="5">
                  <c:v>0.8</c:v>
                </c:pt>
                <c:pt idx="6">
                  <c:v>0.81</c:v>
                </c:pt>
                <c:pt idx="7">
                  <c:v>0.83</c:v>
                </c:pt>
                <c:pt idx="8">
                  <c:v>0.98</c:v>
                </c:pt>
                <c:pt idx="9">
                  <c:v>1.18</c:v>
                </c:pt>
                <c:pt idx="10">
                  <c:v>1.38</c:v>
                </c:pt>
                <c:pt idx="11">
                  <c:v>1.4</c:v>
                </c:pt>
                <c:pt idx="12">
                  <c:v>1.42</c:v>
                </c:pt>
                <c:pt idx="13">
                  <c:v>1.57</c:v>
                </c:pt>
                <c:pt idx="14">
                  <c:v>1.59</c:v>
                </c:pt>
                <c:pt idx="15">
                  <c:v>1.6</c:v>
                </c:pt>
                <c:pt idx="16">
                  <c:v>1.74</c:v>
                </c:pt>
                <c:pt idx="17">
                  <c:v>1.8</c:v>
                </c:pt>
                <c:pt idx="18">
                  <c:v>2.13</c:v>
                </c:pt>
                <c:pt idx="19">
                  <c:v>2.14</c:v>
                </c:pt>
                <c:pt idx="20">
                  <c:v>2.1800000000000002</c:v>
                </c:pt>
                <c:pt idx="21">
                  <c:v>2.2000000000000002</c:v>
                </c:pt>
                <c:pt idx="22">
                  <c:v>2.44</c:v>
                </c:pt>
                <c:pt idx="23">
                  <c:v>2.48</c:v>
                </c:pt>
                <c:pt idx="24">
                  <c:v>2.7</c:v>
                </c:pt>
                <c:pt idx="25">
                  <c:v>2.79</c:v>
                </c:pt>
                <c:pt idx="26">
                  <c:v>3.05</c:v>
                </c:pt>
                <c:pt idx="27">
                  <c:v>3.33</c:v>
                </c:pt>
                <c:pt idx="28">
                  <c:v>4.71</c:v>
                </c:pt>
                <c:pt idx="29">
                  <c:v>4.75</c:v>
                </c:pt>
                <c:pt idx="30">
                  <c:v>5.56</c:v>
                </c:pt>
                <c:pt idx="31">
                  <c:v>5.96</c:v>
                </c:pt>
                <c:pt idx="32">
                  <c:v>9.68</c:v>
                </c:pt>
              </c:numCache>
            </c:numRef>
          </c:val>
          <c:smooth val="0"/>
          <c:extLst>
            <c:ext xmlns:c16="http://schemas.microsoft.com/office/drawing/2014/chart" uri="{C3380CC4-5D6E-409C-BE32-E72D297353CC}">
              <c16:uniqueId val="{0000000D-C57F-4A54-A3F4-24B86C4BDA2A}"/>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905706352"/>
        <c:axId val="905708016"/>
      </c:lineChart>
      <c:catAx>
        <c:axId val="9057063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905708016"/>
        <c:crosses val="autoZero"/>
        <c:auto val="1"/>
        <c:lblAlgn val="ctr"/>
        <c:lblOffset val="0"/>
        <c:noMultiLvlLbl val="0"/>
      </c:catAx>
      <c:valAx>
        <c:axId val="905708016"/>
        <c:scaling>
          <c:orientation val="minMax"/>
          <c:max val="2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570635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71404842772424E-2"/>
          <c:y val="4.4659476764412703E-2"/>
          <c:w val="0.96000831116705942"/>
          <c:h val="0.68754682798154154"/>
        </c:manualLayout>
      </c:layout>
      <c:barChart>
        <c:barDir val="col"/>
        <c:grouping val="clustered"/>
        <c:varyColors val="0"/>
        <c:ser>
          <c:idx val="0"/>
          <c:order val="0"/>
          <c:tx>
            <c:strRef>
              <c:f>Sheet1!$B$1</c:f>
              <c:strCache>
                <c:ptCount val="1"/>
                <c:pt idx="0">
                  <c:v>Women 18-44 who went without care because of cost</c:v>
                </c:pt>
              </c:strCache>
            </c:strRef>
          </c:tx>
          <c:spPr>
            <a:solidFill>
              <a:schemeClr val="accent4">
                <a:lumMod val="60000"/>
                <a:lumOff val="40000"/>
              </a:schemeClr>
            </a:solidFill>
            <a:ln>
              <a:noFill/>
            </a:ln>
            <a:effectLst/>
          </c:spPr>
          <c:invertIfNegative val="0"/>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7C21-4A22-A807-28572587FEB9}"/>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6-7C21-4A22-A807-28572587FEB9}"/>
              </c:ext>
            </c:extLst>
          </c:dPt>
          <c:dPt>
            <c:idx val="16"/>
            <c:invertIfNegative val="0"/>
            <c:bubble3D val="0"/>
            <c:spPr>
              <a:solidFill>
                <a:schemeClr val="accent4">
                  <a:lumMod val="75000"/>
                </a:schemeClr>
              </a:solidFill>
              <a:ln>
                <a:noFill/>
              </a:ln>
              <a:effectLst/>
            </c:spPr>
            <c:extLst>
              <c:ext xmlns:c16="http://schemas.microsoft.com/office/drawing/2014/chart" uri="{C3380CC4-5D6E-409C-BE32-E72D297353CC}">
                <c16:uniqueId val="{00000007-7C21-4A22-A807-28572587FEB9}"/>
              </c:ext>
            </c:extLst>
          </c:dPt>
          <c:dPt>
            <c:idx val="31"/>
            <c:invertIfNegative val="0"/>
            <c:bubble3D val="0"/>
            <c:spPr>
              <a:solidFill>
                <a:schemeClr val="accent4">
                  <a:lumMod val="75000"/>
                </a:schemeClr>
              </a:solidFill>
              <a:ln>
                <a:noFill/>
              </a:ln>
              <a:effectLst/>
            </c:spPr>
            <c:extLst>
              <c:ext xmlns:c16="http://schemas.microsoft.com/office/drawing/2014/chart" uri="{C3380CC4-5D6E-409C-BE32-E72D297353CC}">
                <c16:uniqueId val="{00000008-7C21-4A22-A807-28572587FEB9}"/>
              </c:ext>
            </c:extLst>
          </c:dPt>
          <c:dPt>
            <c:idx val="36"/>
            <c:invertIfNegative val="0"/>
            <c:bubble3D val="0"/>
            <c:spPr>
              <a:solidFill>
                <a:schemeClr val="accent4">
                  <a:lumMod val="75000"/>
                </a:schemeClr>
              </a:solidFill>
              <a:ln>
                <a:noFill/>
              </a:ln>
              <a:effectLst/>
            </c:spPr>
            <c:extLst>
              <c:ext xmlns:c16="http://schemas.microsoft.com/office/drawing/2014/chart" uri="{C3380CC4-5D6E-409C-BE32-E72D297353CC}">
                <c16:uniqueId val="{00000009-7C21-4A22-A807-28572587FEB9}"/>
              </c:ext>
            </c:extLst>
          </c:dPt>
          <c:dPt>
            <c:idx val="38"/>
            <c:invertIfNegative val="0"/>
            <c:bubble3D val="0"/>
            <c:spPr>
              <a:solidFill>
                <a:schemeClr val="accent4">
                  <a:lumMod val="75000"/>
                </a:schemeClr>
              </a:solidFill>
              <a:ln>
                <a:noFill/>
              </a:ln>
              <a:effectLst/>
            </c:spPr>
            <c:extLst>
              <c:ext xmlns:c16="http://schemas.microsoft.com/office/drawing/2014/chart" uri="{C3380CC4-5D6E-409C-BE32-E72D297353CC}">
                <c16:uniqueId val="{0000000A-7C21-4A22-A807-28572587FEB9}"/>
              </c:ext>
            </c:extLst>
          </c:dPt>
          <c:dPt>
            <c:idx val="42"/>
            <c:invertIfNegative val="0"/>
            <c:bubble3D val="0"/>
            <c:spPr>
              <a:solidFill>
                <a:schemeClr val="accent4">
                  <a:lumMod val="75000"/>
                </a:schemeClr>
              </a:solidFill>
              <a:ln>
                <a:noFill/>
              </a:ln>
              <a:effectLst/>
            </c:spPr>
            <c:extLst>
              <c:ext xmlns:c16="http://schemas.microsoft.com/office/drawing/2014/chart" uri="{C3380CC4-5D6E-409C-BE32-E72D297353CC}">
                <c16:uniqueId val="{0000000B-7C21-4A22-A807-28572587FEB9}"/>
              </c:ext>
            </c:extLst>
          </c:dPt>
          <c:dPt>
            <c:idx val="43"/>
            <c:invertIfNegative val="0"/>
            <c:bubble3D val="0"/>
            <c:spPr>
              <a:solidFill>
                <a:schemeClr val="accent4">
                  <a:lumMod val="75000"/>
                </a:schemeClr>
              </a:solidFill>
              <a:ln>
                <a:noFill/>
              </a:ln>
              <a:effectLst/>
            </c:spPr>
            <c:extLst>
              <c:ext xmlns:c16="http://schemas.microsoft.com/office/drawing/2014/chart" uri="{C3380CC4-5D6E-409C-BE32-E72D297353CC}">
                <c16:uniqueId val="{0000000C-7C21-4A22-A807-28572587FEB9}"/>
              </c:ext>
            </c:extLst>
          </c:dPt>
          <c:dPt>
            <c:idx val="44"/>
            <c:invertIfNegative val="0"/>
            <c:bubble3D val="0"/>
            <c:spPr>
              <a:solidFill>
                <a:schemeClr val="accent4">
                  <a:lumMod val="75000"/>
                </a:schemeClr>
              </a:solidFill>
              <a:ln>
                <a:noFill/>
              </a:ln>
              <a:effectLst/>
            </c:spPr>
            <c:extLst>
              <c:ext xmlns:c16="http://schemas.microsoft.com/office/drawing/2014/chart" uri="{C3380CC4-5D6E-409C-BE32-E72D297353CC}">
                <c16:uniqueId val="{0000000D-7C21-4A22-A807-28572587FEB9}"/>
              </c:ext>
            </c:extLst>
          </c:dPt>
          <c:dPt>
            <c:idx val="45"/>
            <c:invertIfNegative val="0"/>
            <c:bubble3D val="0"/>
            <c:spPr>
              <a:solidFill>
                <a:schemeClr val="accent4">
                  <a:lumMod val="75000"/>
                </a:schemeClr>
              </a:solidFill>
              <a:ln>
                <a:noFill/>
              </a:ln>
              <a:effectLst/>
            </c:spPr>
            <c:extLst>
              <c:ext xmlns:c16="http://schemas.microsoft.com/office/drawing/2014/chart" uri="{C3380CC4-5D6E-409C-BE32-E72D297353CC}">
                <c16:uniqueId val="{0000000E-7C21-4A22-A807-28572587FEB9}"/>
              </c:ext>
            </c:extLst>
          </c:dPt>
          <c:dPt>
            <c:idx val="46"/>
            <c:invertIfNegative val="0"/>
            <c:bubble3D val="0"/>
            <c:spPr>
              <a:solidFill>
                <a:schemeClr val="accent4">
                  <a:lumMod val="75000"/>
                </a:schemeClr>
              </a:solidFill>
              <a:ln>
                <a:noFill/>
              </a:ln>
              <a:effectLst/>
            </c:spPr>
            <c:extLst>
              <c:ext xmlns:c16="http://schemas.microsoft.com/office/drawing/2014/chart" uri="{C3380CC4-5D6E-409C-BE32-E72D297353CC}">
                <c16:uniqueId val="{0000000F-7C21-4A22-A807-28572587FEB9}"/>
              </c:ext>
            </c:extLst>
          </c:dPt>
          <c:dPt>
            <c:idx val="48"/>
            <c:invertIfNegative val="0"/>
            <c:bubble3D val="0"/>
            <c:spPr>
              <a:solidFill>
                <a:schemeClr val="accent4">
                  <a:lumMod val="75000"/>
                </a:schemeClr>
              </a:solidFill>
              <a:ln>
                <a:noFill/>
              </a:ln>
              <a:effectLst/>
            </c:spPr>
            <c:extLst>
              <c:ext xmlns:c16="http://schemas.microsoft.com/office/drawing/2014/chart" uri="{C3380CC4-5D6E-409C-BE32-E72D297353CC}">
                <c16:uniqueId val="{00000010-7C21-4A22-A807-28572587FEB9}"/>
              </c:ext>
            </c:extLst>
          </c:dPt>
          <c:dPt>
            <c:idx val="50"/>
            <c:invertIfNegative val="0"/>
            <c:bubble3D val="0"/>
            <c:spPr>
              <a:solidFill>
                <a:schemeClr val="accent4">
                  <a:lumMod val="75000"/>
                </a:schemeClr>
              </a:solidFill>
              <a:ln>
                <a:noFill/>
              </a:ln>
              <a:effectLst/>
            </c:spPr>
            <c:extLst>
              <c:ext xmlns:c16="http://schemas.microsoft.com/office/drawing/2014/chart" uri="{C3380CC4-5D6E-409C-BE32-E72D297353CC}">
                <c16:uniqueId val="{00000004-7C21-4A22-A807-28572587FEB9}"/>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21-4A22-A807-28572587FEB9}"/>
                </c:ext>
              </c:extLst>
            </c:dLbl>
            <c:dLbl>
              <c:idx val="5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21-4A22-A807-28572587FEB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51"/>
                <c:pt idx="0">
                  <c:v>Hawaii</c:v>
                </c:pt>
                <c:pt idx="1">
                  <c:v>Rhode Island</c:v>
                </c:pt>
                <c:pt idx="2">
                  <c:v>South Dakota</c:v>
                </c:pt>
                <c:pt idx="3">
                  <c:v>Vermont</c:v>
                </c:pt>
                <c:pt idx="4">
                  <c:v>Kentucky</c:v>
                </c:pt>
                <c:pt idx="5">
                  <c:v>District of Columbia</c:v>
                </c:pt>
                <c:pt idx="6">
                  <c:v>Massachusetts</c:v>
                </c:pt>
                <c:pt idx="7">
                  <c:v>Minnesota</c:v>
                </c:pt>
                <c:pt idx="8">
                  <c:v>Iowa</c:v>
                </c:pt>
                <c:pt idx="9">
                  <c:v>Maine</c:v>
                </c:pt>
                <c:pt idx="10">
                  <c:v>West Virginia</c:v>
                </c:pt>
                <c:pt idx="11">
                  <c:v>Michigan</c:v>
                </c:pt>
                <c:pt idx="12">
                  <c:v>New Mexico</c:v>
                </c:pt>
                <c:pt idx="13">
                  <c:v>New Hampshire</c:v>
                </c:pt>
                <c:pt idx="14">
                  <c:v>Maryland</c:v>
                </c:pt>
                <c:pt idx="15">
                  <c:v>Pennsylvania</c:v>
                </c:pt>
                <c:pt idx="16">
                  <c:v>Wisconsin</c:v>
                </c:pt>
                <c:pt idx="17">
                  <c:v>Delaware</c:v>
                </c:pt>
                <c:pt idx="18">
                  <c:v>Connecticut</c:v>
                </c:pt>
                <c:pt idx="19">
                  <c:v>New York</c:v>
                </c:pt>
                <c:pt idx="20">
                  <c:v>Oregon</c:v>
                </c:pt>
                <c:pt idx="21">
                  <c:v>California</c:v>
                </c:pt>
                <c:pt idx="22">
                  <c:v>Indiana</c:v>
                </c:pt>
                <c:pt idx="23">
                  <c:v>Washington</c:v>
                </c:pt>
                <c:pt idx="24">
                  <c:v>Ohio</c:v>
                </c:pt>
                <c:pt idx="25">
                  <c:v>New Jersey</c:v>
                </c:pt>
                <c:pt idx="26">
                  <c:v>Illinois</c:v>
                </c:pt>
                <c:pt idx="27">
                  <c:v>Louisiana</c:v>
                </c:pt>
                <c:pt idx="28">
                  <c:v>Alaska</c:v>
                </c:pt>
                <c:pt idx="29">
                  <c:v>Nebraska</c:v>
                </c:pt>
                <c:pt idx="30">
                  <c:v>Colorado</c:v>
                </c:pt>
                <c:pt idx="31">
                  <c:v>Tennessee</c:v>
                </c:pt>
                <c:pt idx="32">
                  <c:v>Virginia</c:v>
                </c:pt>
                <c:pt idx="33">
                  <c:v>North Dakota</c:v>
                </c:pt>
                <c:pt idx="34">
                  <c:v>Montana</c:v>
                </c:pt>
                <c:pt idx="35">
                  <c:v>Idaho</c:v>
                </c:pt>
                <c:pt idx="36">
                  <c:v>North Carolina</c:v>
                </c:pt>
                <c:pt idx="37">
                  <c:v>Utah</c:v>
                </c:pt>
                <c:pt idx="38">
                  <c:v>Kansas</c:v>
                </c:pt>
                <c:pt idx="39">
                  <c:v>Missouri</c:v>
                </c:pt>
                <c:pt idx="40">
                  <c:v>Arizona</c:v>
                </c:pt>
                <c:pt idx="41">
                  <c:v>Arkansas</c:v>
                </c:pt>
                <c:pt idx="42">
                  <c:v>South Carolina</c:v>
                </c:pt>
                <c:pt idx="43">
                  <c:v>Mississippi</c:v>
                </c:pt>
                <c:pt idx="44">
                  <c:v>Florida</c:v>
                </c:pt>
                <c:pt idx="45">
                  <c:v>Wyoming</c:v>
                </c:pt>
                <c:pt idx="46">
                  <c:v>Alabama</c:v>
                </c:pt>
                <c:pt idx="47">
                  <c:v>Oklahoma</c:v>
                </c:pt>
                <c:pt idx="48">
                  <c:v>Georgia</c:v>
                </c:pt>
                <c:pt idx="49">
                  <c:v>Nevada</c:v>
                </c:pt>
                <c:pt idx="50">
                  <c:v>Texas</c:v>
                </c:pt>
              </c:strCache>
            </c:strRef>
          </c:cat>
          <c:val>
            <c:numRef>
              <c:f>Sheet1!$B$2:$B$52</c:f>
              <c:numCache>
                <c:formatCode>0</c:formatCode>
                <c:ptCount val="51"/>
                <c:pt idx="0">
                  <c:v>7.2350886234326328</c:v>
                </c:pt>
                <c:pt idx="1">
                  <c:v>8.4698816647735633</c:v>
                </c:pt>
                <c:pt idx="2">
                  <c:v>9.17959045625493</c:v>
                </c:pt>
                <c:pt idx="3">
                  <c:v>10.356207883123119</c:v>
                </c:pt>
                <c:pt idx="4">
                  <c:v>11.643715347367827</c:v>
                </c:pt>
                <c:pt idx="5">
                  <c:v>11.661597259276794</c:v>
                </c:pt>
                <c:pt idx="6">
                  <c:v>11.785477907614398</c:v>
                </c:pt>
                <c:pt idx="7">
                  <c:v>11.844010209451868</c:v>
                </c:pt>
                <c:pt idx="8">
                  <c:v>11.990255600615143</c:v>
                </c:pt>
                <c:pt idx="9">
                  <c:v>12.113976420830914</c:v>
                </c:pt>
                <c:pt idx="10">
                  <c:v>12.161535267532638</c:v>
                </c:pt>
                <c:pt idx="11">
                  <c:v>12.304116955544391</c:v>
                </c:pt>
                <c:pt idx="12">
                  <c:v>12.31921391976076</c:v>
                </c:pt>
                <c:pt idx="13">
                  <c:v>12.600957080504227</c:v>
                </c:pt>
                <c:pt idx="14">
                  <c:v>12.710933656246889</c:v>
                </c:pt>
                <c:pt idx="15">
                  <c:v>12.987362820300502</c:v>
                </c:pt>
                <c:pt idx="16">
                  <c:v>13.186881566331751</c:v>
                </c:pt>
                <c:pt idx="17">
                  <c:v>13.988605192278877</c:v>
                </c:pt>
                <c:pt idx="18">
                  <c:v>14.152721742742846</c:v>
                </c:pt>
                <c:pt idx="19">
                  <c:v>14.22825461270544</c:v>
                </c:pt>
                <c:pt idx="20">
                  <c:v>14.387283628340041</c:v>
                </c:pt>
                <c:pt idx="21">
                  <c:v>14.406302812324459</c:v>
                </c:pt>
                <c:pt idx="22">
                  <c:v>14.499300528773503</c:v>
                </c:pt>
                <c:pt idx="23">
                  <c:v>14.705552901027444</c:v>
                </c:pt>
                <c:pt idx="24">
                  <c:v>14.909293771140003</c:v>
                </c:pt>
                <c:pt idx="25">
                  <c:v>15.360411103709234</c:v>
                </c:pt>
                <c:pt idx="26">
                  <c:v>15.965070994805295</c:v>
                </c:pt>
                <c:pt idx="27">
                  <c:v>15.975908301998087</c:v>
                </c:pt>
                <c:pt idx="28">
                  <c:v>16.060044358100157</c:v>
                </c:pt>
                <c:pt idx="29">
                  <c:v>16.286537139472461</c:v>
                </c:pt>
                <c:pt idx="30">
                  <c:v>16.355862567307327</c:v>
                </c:pt>
                <c:pt idx="31">
                  <c:v>16.561778638690615</c:v>
                </c:pt>
                <c:pt idx="32">
                  <c:v>16.697568281677771</c:v>
                </c:pt>
                <c:pt idx="33">
                  <c:v>16.788742347649244</c:v>
                </c:pt>
                <c:pt idx="34">
                  <c:v>17.012152743853434</c:v>
                </c:pt>
                <c:pt idx="35">
                  <c:v>17.574626381668995</c:v>
                </c:pt>
                <c:pt idx="36">
                  <c:v>18.068155944264849</c:v>
                </c:pt>
                <c:pt idx="37">
                  <c:v>18.23607846802075</c:v>
                </c:pt>
                <c:pt idx="38">
                  <c:v>18.322480233008001</c:v>
                </c:pt>
                <c:pt idx="39">
                  <c:v>18.757221171138106</c:v>
                </c:pt>
                <c:pt idx="40">
                  <c:v>18.762010587054647</c:v>
                </c:pt>
                <c:pt idx="41">
                  <c:v>19.451431726329226</c:v>
                </c:pt>
                <c:pt idx="42">
                  <c:v>19.596292029544273</c:v>
                </c:pt>
                <c:pt idx="43">
                  <c:v>19.973045111645263</c:v>
                </c:pt>
                <c:pt idx="44">
                  <c:v>21.504894578235938</c:v>
                </c:pt>
                <c:pt idx="45">
                  <c:v>21.700786949237369</c:v>
                </c:pt>
                <c:pt idx="46">
                  <c:v>22.627279203546621</c:v>
                </c:pt>
                <c:pt idx="47">
                  <c:v>23.265315982919368</c:v>
                </c:pt>
                <c:pt idx="48">
                  <c:v>23.325661404450091</c:v>
                </c:pt>
                <c:pt idx="49">
                  <c:v>26.229604000455865</c:v>
                </c:pt>
                <c:pt idx="50">
                  <c:v>27.243104968395826</c:v>
                </c:pt>
              </c:numCache>
            </c:numRef>
          </c:val>
          <c:extLst>
            <c:ext xmlns:c16="http://schemas.microsoft.com/office/drawing/2014/chart" uri="{C3380CC4-5D6E-409C-BE32-E72D297353CC}">
              <c16:uniqueId val="{00000000-7C21-4A22-A807-28572587FEB9}"/>
            </c:ext>
          </c:extLst>
        </c:ser>
        <c:dLbls>
          <c:showLegendKey val="0"/>
          <c:showVal val="0"/>
          <c:showCatName val="0"/>
          <c:showSerName val="0"/>
          <c:showPercent val="0"/>
          <c:showBubbleSize val="0"/>
        </c:dLbls>
        <c:gapWidth val="40"/>
        <c:overlap val="-27"/>
        <c:axId val="1618898576"/>
        <c:axId val="1319740096"/>
      </c:barChart>
      <c:catAx>
        <c:axId val="161889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9740096"/>
        <c:crosses val="autoZero"/>
        <c:auto val="1"/>
        <c:lblAlgn val="ctr"/>
        <c:lblOffset val="100"/>
        <c:noMultiLvlLbl val="0"/>
      </c:catAx>
      <c:valAx>
        <c:axId val="13197400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6188985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8008" cy="467311"/>
          </a:xfrm>
          <a:prstGeom prst="rect">
            <a:avLst/>
          </a:prstGeom>
        </p:spPr>
        <p:txBody>
          <a:bodyPr vert="horz" lIns="94201" tIns="47101" rIns="94201" bIns="47101" rtlCol="0"/>
          <a:lstStyle>
            <a:lvl1pPr algn="l">
              <a:defRPr sz="1200"/>
            </a:lvl1pPr>
          </a:lstStyle>
          <a:p>
            <a:endParaRPr lang="en-US"/>
          </a:p>
        </p:txBody>
      </p:sp>
      <p:sp>
        <p:nvSpPr>
          <p:cNvPr id="3" name="Date Placeholder 2"/>
          <p:cNvSpPr>
            <a:spLocks noGrp="1"/>
          </p:cNvSpPr>
          <p:nvPr>
            <p:ph type="dt" idx="1"/>
          </p:nvPr>
        </p:nvSpPr>
        <p:spPr>
          <a:xfrm>
            <a:off x="4062658" y="0"/>
            <a:ext cx="3108008" cy="467311"/>
          </a:xfrm>
          <a:prstGeom prst="rect">
            <a:avLst/>
          </a:prstGeom>
        </p:spPr>
        <p:txBody>
          <a:bodyPr vert="horz" lIns="94201" tIns="47101" rIns="94201" bIns="47101" rtlCol="0"/>
          <a:lstStyle>
            <a:lvl1pPr algn="r">
              <a:defRPr sz="1200"/>
            </a:lvl1pPr>
          </a:lstStyle>
          <a:p>
            <a:fld id="{CD9CAE50-4E9A-40A7-B53E-956753C34E9D}" type="datetimeFigureOut">
              <a:rPr lang="en-US" smtClean="0"/>
              <a:t>7/17/24</a:t>
            </a:fld>
            <a:endParaRPr lang="en-US"/>
          </a:p>
        </p:txBody>
      </p:sp>
      <p:sp>
        <p:nvSpPr>
          <p:cNvPr id="4" name="Slide Image Placeholder 3"/>
          <p:cNvSpPr>
            <a:spLocks noGrp="1" noRot="1" noChangeAspect="1"/>
          </p:cNvSpPr>
          <p:nvPr>
            <p:ph type="sldImg" idx="2"/>
          </p:nvPr>
        </p:nvSpPr>
        <p:spPr>
          <a:xfrm>
            <a:off x="1490663" y="1163638"/>
            <a:ext cx="4191000" cy="3143250"/>
          </a:xfrm>
          <a:prstGeom prst="rect">
            <a:avLst/>
          </a:prstGeom>
          <a:noFill/>
          <a:ln w="12700">
            <a:solidFill>
              <a:prstClr val="black"/>
            </a:solidFill>
          </a:ln>
        </p:spPr>
        <p:txBody>
          <a:bodyPr vert="horz" lIns="94201" tIns="47101" rIns="94201" bIns="47101" rtlCol="0" anchor="ctr"/>
          <a:lstStyle/>
          <a:p>
            <a:endParaRPr lang="en-US"/>
          </a:p>
        </p:txBody>
      </p:sp>
      <p:sp>
        <p:nvSpPr>
          <p:cNvPr id="5" name="Notes Placeholder 4"/>
          <p:cNvSpPr>
            <a:spLocks noGrp="1"/>
          </p:cNvSpPr>
          <p:nvPr>
            <p:ph type="body" sz="quarter" idx="3"/>
          </p:nvPr>
        </p:nvSpPr>
        <p:spPr>
          <a:xfrm>
            <a:off x="717233" y="4482296"/>
            <a:ext cx="5737860" cy="3667334"/>
          </a:xfrm>
          <a:prstGeom prst="rect">
            <a:avLst/>
          </a:prstGeom>
        </p:spPr>
        <p:txBody>
          <a:bodyPr vert="horz" lIns="94201" tIns="47101" rIns="94201" bIns="4710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3108008" cy="467310"/>
          </a:xfrm>
          <a:prstGeom prst="rect">
            <a:avLst/>
          </a:prstGeom>
        </p:spPr>
        <p:txBody>
          <a:bodyPr vert="horz" lIns="94201" tIns="47101" rIns="94201" bIns="47101" rtlCol="0" anchor="b"/>
          <a:lstStyle>
            <a:lvl1pPr algn="l">
              <a:defRPr sz="1200"/>
            </a:lvl1pPr>
          </a:lstStyle>
          <a:p>
            <a:endParaRPr lang="en-US"/>
          </a:p>
        </p:txBody>
      </p:sp>
      <p:sp>
        <p:nvSpPr>
          <p:cNvPr id="7" name="Slide Number Placeholder 6"/>
          <p:cNvSpPr>
            <a:spLocks noGrp="1"/>
          </p:cNvSpPr>
          <p:nvPr>
            <p:ph type="sldNum" sz="quarter" idx="5"/>
          </p:nvPr>
        </p:nvSpPr>
        <p:spPr>
          <a:xfrm>
            <a:off x="4062658" y="8846554"/>
            <a:ext cx="3108008" cy="467310"/>
          </a:xfrm>
          <a:prstGeom prst="rect">
            <a:avLst/>
          </a:prstGeom>
        </p:spPr>
        <p:txBody>
          <a:bodyPr vert="horz" lIns="94201" tIns="47101" rIns="94201" bIns="47101" rtlCol="0" anchor="b"/>
          <a:lstStyle>
            <a:lvl1pPr algn="r">
              <a:defRPr sz="1200"/>
            </a:lvl1pPr>
          </a:lstStyle>
          <a:p>
            <a:fld id="{56AC5CE3-70C6-4676-9573-44B1937B5335}" type="slidenum">
              <a:rPr lang="en-US" smtClean="0"/>
              <a:t>‹#›</a:t>
            </a:fld>
            <a:endParaRPr lang="en-US"/>
          </a:p>
        </p:txBody>
      </p:sp>
    </p:spTree>
    <p:extLst>
      <p:ext uri="{BB962C8B-B14F-4D97-AF65-F5344CB8AC3E}">
        <p14:creationId xmlns:p14="http://schemas.microsoft.com/office/powerpoint/2010/main" val="191241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BE4F2-DC80-295C-3E27-966B93BBB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4FB8D-FE55-AA82-65C5-F4FD75FCDE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D9BA4-F3C3-D67D-91D6-1529DA5F7D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33D70B-EF2E-217F-C876-93BB30F63F75}"/>
              </a:ext>
            </a:extLst>
          </p:cNvPr>
          <p:cNvSpPr>
            <a:spLocks noGrp="1"/>
          </p:cNvSpPr>
          <p:nvPr>
            <p:ph type="sldNum" sz="quarter" idx="5"/>
          </p:nvPr>
        </p:nvSpPr>
        <p:spPr/>
        <p:txBody>
          <a:bodyPr/>
          <a:lstStyle/>
          <a:p>
            <a:fld id="{56AC5CE3-70C6-4676-9573-44B1937B5335}" type="slidenum">
              <a:rPr lang="en-US" smtClean="0"/>
              <a:t>8</a:t>
            </a:fld>
            <a:endParaRPr lang="en-US"/>
          </a:p>
        </p:txBody>
      </p:sp>
    </p:spTree>
    <p:extLst>
      <p:ext uri="{BB962C8B-B14F-4D97-AF65-F5344CB8AC3E}">
        <p14:creationId xmlns:p14="http://schemas.microsoft.com/office/powerpoint/2010/main" val="413042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AC5CE3-70C6-4676-9573-44B1937B5335}" type="slidenum">
              <a:rPr lang="en-US" smtClean="0"/>
              <a:t>12</a:t>
            </a:fld>
            <a:endParaRPr lang="en-US"/>
          </a:p>
        </p:txBody>
      </p:sp>
    </p:spTree>
    <p:extLst>
      <p:ext uri="{BB962C8B-B14F-4D97-AF65-F5344CB8AC3E}">
        <p14:creationId xmlns:p14="http://schemas.microsoft.com/office/powerpoint/2010/main" val="19995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doi.org/10.26099/6gr0-t974"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CMWF Text White+Orange 2 Columns">
    <p:bg>
      <p:bgRef idx="1001">
        <a:schemeClr val="bg1"/>
      </p:bgRef>
    </p:bg>
    <p:spTree>
      <p:nvGrpSpPr>
        <p:cNvPr id="1" name=""/>
        <p:cNvGrpSpPr/>
        <p:nvPr/>
      </p:nvGrpSpPr>
      <p:grpSpPr>
        <a:xfrm>
          <a:off x="0" y="0"/>
          <a:ext cx="0" cy="0"/>
          <a:chOff x="0" y="0"/>
          <a:chExt cx="0" cy="0"/>
        </a:xfrm>
      </p:grpSpPr>
      <p:sp>
        <p:nvSpPr>
          <p:cNvPr id="10" name="Title 1"/>
          <p:cNvSpPr>
            <a:spLocks noGrp="1"/>
          </p:cNvSpPr>
          <p:nvPr>
            <p:ph type="ctrTitle"/>
          </p:nvPr>
        </p:nvSpPr>
        <p:spPr>
          <a:xfrm>
            <a:off x="389440" y="284480"/>
            <a:ext cx="8373560" cy="961595"/>
          </a:xfrm>
          <a:effectLst/>
        </p:spPr>
        <p:txBody>
          <a:bodyPr anchor="t">
            <a:normAutofit/>
          </a:bodyPr>
          <a:lstStyle>
            <a:lvl1pPr algn="l">
              <a:lnSpc>
                <a:spcPct val="90000"/>
              </a:lnSpc>
              <a:defRPr sz="2800" b="0" spc="0" baseline="0">
                <a:solidFill>
                  <a:schemeClr val="tx1"/>
                </a:solidFill>
                <a:effectLst/>
              </a:defRPr>
            </a:lvl1pPr>
          </a:lstStyle>
          <a:p>
            <a:r>
              <a:rPr lang="en-US"/>
              <a:t>Click to edit Master title style</a:t>
            </a:r>
          </a:p>
        </p:txBody>
      </p:sp>
      <p:pic>
        <p:nvPicPr>
          <p:cNvPr id="12" name="Picture 11">
            <a:extLst>
              <a:ext uri="{FF2B5EF4-FFF2-40B4-BE49-F238E27FC236}">
                <a16:creationId xmlns:a16="http://schemas.microsoft.com/office/drawing/2014/main" id="{A33176A1-1FE8-3B47-BD0C-8619707BA7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91419" y="6087822"/>
            <a:ext cx="1631950" cy="758648"/>
          </a:xfrm>
          <a:prstGeom prst="rect">
            <a:avLst/>
          </a:prstGeom>
        </p:spPr>
      </p:pic>
      <p:sp>
        <p:nvSpPr>
          <p:cNvPr id="11" name="Chart Placeholder 5">
            <a:extLst>
              <a:ext uri="{FF2B5EF4-FFF2-40B4-BE49-F238E27FC236}">
                <a16:creationId xmlns:a16="http://schemas.microsoft.com/office/drawing/2014/main" id="{E94307B3-EA14-4121-A11B-928D250A8A12}"/>
              </a:ext>
            </a:extLst>
          </p:cNvPr>
          <p:cNvSpPr>
            <a:spLocks noGrp="1"/>
          </p:cNvSpPr>
          <p:nvPr>
            <p:ph type="chart" sz="quarter" idx="19"/>
          </p:nvPr>
        </p:nvSpPr>
        <p:spPr>
          <a:xfrm>
            <a:off x="395702" y="1461220"/>
            <a:ext cx="8367834" cy="4100972"/>
          </a:xfrm>
        </p:spPr>
        <p:txBody>
          <a:bodyPr>
            <a:normAutofit/>
          </a:bodyPr>
          <a:lstStyle>
            <a:lvl1pPr marL="0" indent="0">
              <a:buNone/>
              <a:defRPr sz="1600">
                <a:solidFill>
                  <a:srgbClr val="4C515A"/>
                </a:solidFill>
              </a:defRPr>
            </a:lvl1pPr>
          </a:lstStyle>
          <a:p>
            <a:r>
              <a:rPr lang="en-US"/>
              <a:t>Click icon to add chart</a:t>
            </a:r>
          </a:p>
        </p:txBody>
      </p:sp>
      <p:sp>
        <p:nvSpPr>
          <p:cNvPr id="14" name="Text Placeholder 4">
            <a:extLst>
              <a:ext uri="{FF2B5EF4-FFF2-40B4-BE49-F238E27FC236}">
                <a16:creationId xmlns:a16="http://schemas.microsoft.com/office/drawing/2014/main" id="{296690D4-3129-4F21-AC75-4FB6970E8713}"/>
              </a:ext>
            </a:extLst>
          </p:cNvPr>
          <p:cNvSpPr>
            <a:spLocks noGrp="1"/>
          </p:cNvSpPr>
          <p:nvPr>
            <p:ph type="body" sz="quarter" idx="22" hasCustomPrompt="1"/>
          </p:nvPr>
        </p:nvSpPr>
        <p:spPr>
          <a:xfrm>
            <a:off x="403438" y="5563424"/>
            <a:ext cx="8359562" cy="453602"/>
          </a:xfrm>
        </p:spPr>
        <p:txBody>
          <a:bodyPr anchor="b" anchorCtr="0">
            <a:normAutofit/>
          </a:bodyPr>
          <a:lstStyle>
            <a:lvl1pPr marL="0" indent="0">
              <a:buNone/>
              <a:defRPr sz="900" spc="0">
                <a:solidFill>
                  <a:schemeClr val="tx1"/>
                </a:solidFill>
              </a:defRPr>
            </a:lvl1pPr>
          </a:lstStyle>
          <a:p>
            <a:r>
              <a:rPr lang="en-US"/>
              <a:t>Notes:</a:t>
            </a:r>
          </a:p>
          <a:p>
            <a:r>
              <a:rPr lang="en-US"/>
              <a:t>Data: </a:t>
            </a:r>
          </a:p>
        </p:txBody>
      </p:sp>
      <p:cxnSp>
        <p:nvCxnSpPr>
          <p:cNvPr id="15" name="Straight Connector 14">
            <a:extLst>
              <a:ext uri="{FF2B5EF4-FFF2-40B4-BE49-F238E27FC236}">
                <a16:creationId xmlns:a16="http://schemas.microsoft.com/office/drawing/2014/main" id="{805607BC-22BB-48D9-98B7-ABD096B0D1F7}"/>
              </a:ext>
            </a:extLst>
          </p:cNvPr>
          <p:cNvCxnSpPr>
            <a:cxnSpLocks/>
          </p:cNvCxnSpPr>
          <p:nvPr userDrawn="1"/>
        </p:nvCxnSpPr>
        <p:spPr>
          <a:xfrm flipH="1">
            <a:off x="71499" y="6119856"/>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2DEF2356-94C7-8D2B-8638-999E6E755D56}"/>
              </a:ext>
            </a:extLst>
          </p:cNvPr>
          <p:cNvSpPr txBox="1">
            <a:spLocks/>
          </p:cNvSpPr>
          <p:nvPr userDrawn="1"/>
        </p:nvSpPr>
        <p:spPr>
          <a:xfrm>
            <a:off x="388311" y="6264540"/>
            <a:ext cx="282574" cy="114221"/>
          </a:xfrm>
          <a:prstGeom prst="rect">
            <a:avLst/>
          </a:prstGeom>
        </p:spPr>
        <p:txBody>
          <a:bodyPr vert="horz" wrap="none" lIns="0" tIns="0" rIns="0" bIns="0" rtlCol="0" anchor="t"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chemeClr val="accent1"/>
                </a:solidFill>
                <a:latin typeface="+mn-lt"/>
              </a:rPr>
              <a:pPr algn="l"/>
              <a:t>‹#›</a:t>
            </a:fld>
            <a:endParaRPr lang="en-US" sz="900">
              <a:solidFill>
                <a:schemeClr val="accent1"/>
              </a:solidFill>
              <a:latin typeface="+mn-lt"/>
            </a:endParaRPr>
          </a:p>
        </p:txBody>
      </p:sp>
      <p:sp>
        <p:nvSpPr>
          <p:cNvPr id="2" name="TextBox 1">
            <a:extLst>
              <a:ext uri="{FF2B5EF4-FFF2-40B4-BE49-F238E27FC236}">
                <a16:creationId xmlns:a16="http://schemas.microsoft.com/office/drawing/2014/main" id="{3CBC0421-DAD4-B48F-53EB-E026CEAFE1D9}"/>
              </a:ext>
            </a:extLst>
          </p:cNvPr>
          <p:cNvSpPr txBox="1"/>
          <p:nvPr userDrawn="1"/>
        </p:nvSpPr>
        <p:spPr>
          <a:xfrm>
            <a:off x="661741" y="6217724"/>
            <a:ext cx="5585870" cy="338554"/>
          </a:xfrm>
          <a:prstGeom prst="rect">
            <a:avLst/>
          </a:prstGeom>
          <a:noFill/>
        </p:spPr>
        <p:txBody>
          <a:bodyPr wrap="square" rtlCol="0">
            <a:spAutoFit/>
          </a:bodyPr>
          <a:lstStyle/>
          <a:p>
            <a:r>
              <a:rPr lang="en-US" sz="800" b="0" i="0">
                <a:latin typeface="Arial (Body)"/>
                <a:cs typeface="Arial" panose="020B0604020202020204" pitchFamily="34" charset="0"/>
              </a:rPr>
              <a:t>Source: </a:t>
            </a:r>
            <a:r>
              <a:rPr lang="en-US" sz="800" b="0" i="0">
                <a:solidFill>
                  <a:srgbClr val="1A1A1A"/>
                </a:solidFill>
                <a:effectLst/>
                <a:latin typeface="Arial (Body)"/>
              </a:rPr>
              <a:t>Sara R. Collins, et al., “</a:t>
            </a:r>
            <a:r>
              <a:rPr lang="en-US" sz="800" b="0" i="1">
                <a:solidFill>
                  <a:srgbClr val="1A1A1A"/>
                </a:solidFill>
                <a:effectLst/>
                <a:latin typeface="Arial (Body)"/>
              </a:rPr>
              <a:t>The Commonwealth Fund 2024 State Scorecard on Reproductive Health” </a:t>
            </a:r>
            <a:r>
              <a:rPr lang="en-US" sz="800" b="0" i="0">
                <a:solidFill>
                  <a:srgbClr val="1A1A1A"/>
                </a:solidFill>
                <a:effectLst/>
                <a:latin typeface="Arial (Body)"/>
              </a:rPr>
              <a:t>(Commonwealth Fund, July 2024). </a:t>
            </a:r>
            <a:endParaRPr lang="en-US" sz="800">
              <a:highlight>
                <a:srgbClr val="FFFF00"/>
              </a:highlight>
              <a:latin typeface="Arial (Body)"/>
            </a:endParaRPr>
          </a:p>
        </p:txBody>
      </p:sp>
    </p:spTree>
    <p:extLst>
      <p:ext uri="{BB962C8B-B14F-4D97-AF65-F5344CB8AC3E}">
        <p14:creationId xmlns:p14="http://schemas.microsoft.com/office/powerpoint/2010/main" val="13215938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7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Graph Layout: 01">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FEA9BB7-F188-5443-B4C2-E09C82B82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39" t="9092" r="7027" b="31817"/>
          <a:stretch/>
        </p:blipFill>
        <p:spPr>
          <a:xfrm>
            <a:off x="7751476" y="6394514"/>
            <a:ext cx="1321024" cy="418861"/>
          </a:xfrm>
          <a:prstGeom prst="rect">
            <a:avLst/>
          </a:prstGeom>
        </p:spPr>
      </p:pic>
      <p:sp>
        <p:nvSpPr>
          <p:cNvPr id="2" name="TextBox 1"/>
          <p:cNvSpPr txBox="1"/>
          <p:nvPr userDrawn="1"/>
        </p:nvSpPr>
        <p:spPr>
          <a:xfrm>
            <a:off x="71499" y="6394513"/>
            <a:ext cx="7128793" cy="418861"/>
          </a:xfrm>
          <a:prstGeom prst="rect">
            <a:avLst/>
          </a:prstGeom>
          <a:noFill/>
        </p:spPr>
        <p:txBody>
          <a:bodyPr wrap="square" lIns="0" tIns="0" rIns="0" bIns="0" rtlCol="0" anchor="ctr" anchorCtr="0">
            <a:no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800" b="0" i="0">
                <a:latin typeface="Arial" panose="020B0604020202020204" pitchFamily="34" charset="0"/>
                <a:cs typeface="Arial" panose="020B0604020202020204" pitchFamily="34" charset="0"/>
              </a:rPr>
              <a:t>Source: Sara R. Collins et al., </a:t>
            </a:r>
            <a:r>
              <a:rPr lang="en-US" sz="800" b="0" i="1">
                <a:latin typeface="Arial" panose="020B0604020202020204" pitchFamily="34" charset="0"/>
                <a:cs typeface="Arial" panose="020B0604020202020204" pitchFamily="34" charset="0"/>
              </a:rPr>
              <a:t>2024 State Scorecard on Women’s Health and Reproductive Care</a:t>
            </a:r>
            <a:r>
              <a:rPr lang="en-US" sz="800" b="0" i="0">
                <a:latin typeface="Arial" panose="020B0604020202020204" pitchFamily="34" charset="0"/>
                <a:cs typeface="Arial" panose="020B0604020202020204" pitchFamily="34" charset="0"/>
              </a:rPr>
              <a:t> (Commonwealth Fund, July 2024). </a:t>
            </a:r>
            <a:r>
              <a:rPr lang="en-US" sz="800" b="0" i="0">
                <a:latin typeface="Arial" panose="020B0604020202020204" pitchFamily="34" charset="0"/>
                <a:cs typeface="Arial" panose="020B0604020202020204" pitchFamily="34" charset="0"/>
                <a:hlinkClick r:id="rId3"/>
              </a:rPr>
              <a:t>https://doi.org/10.26099/6gr0-t974</a:t>
            </a:r>
            <a:endParaRPr lang="en-US" sz="800" b="0" i="0">
              <a:latin typeface="Arial" panose="020B0604020202020204" pitchFamily="34" charset="0"/>
              <a:cs typeface="Arial" panose="020B0604020202020204" pitchFamily="34" charset="0"/>
            </a:endParaRPr>
          </a:p>
        </p:txBody>
      </p:sp>
      <p:sp>
        <p:nvSpPr>
          <p:cNvPr id="53" name="Title 1"/>
          <p:cNvSpPr>
            <a:spLocks noGrp="1"/>
          </p:cNvSpPr>
          <p:nvPr>
            <p:ph type="ctrTitle" hasCustomPrompt="1"/>
          </p:nvPr>
        </p:nvSpPr>
        <p:spPr>
          <a:xfrm>
            <a:off x="71499" y="110282"/>
            <a:ext cx="8961120" cy="884944"/>
          </a:xfrm>
          <a:effectLst/>
        </p:spPr>
        <p:txBody>
          <a:bodyPr anchor="t">
            <a:noAutofit/>
          </a:bodyPr>
          <a:lstStyle>
            <a:lvl1pPr algn="l">
              <a:lnSpc>
                <a:spcPct val="100000"/>
              </a:lnSpc>
              <a:defRPr sz="2200" b="0" i="0" spc="-50" baseline="0">
                <a:solidFill>
                  <a:schemeClr val="tx1"/>
                </a:solidFill>
                <a:effectLst/>
                <a:latin typeface="Georgia" panose="02040502050405020303" pitchFamily="18" charset="0"/>
              </a:defRPr>
            </a:lvl1pPr>
          </a:lstStyle>
          <a:p>
            <a:r>
              <a:rPr lang="en-US"/>
              <a:t>Click to edit master title style</a:t>
            </a:r>
          </a:p>
        </p:txBody>
      </p:sp>
      <p:sp>
        <p:nvSpPr>
          <p:cNvPr id="57" name="Chart Placeholder 5"/>
          <p:cNvSpPr>
            <a:spLocks noGrp="1"/>
          </p:cNvSpPr>
          <p:nvPr>
            <p:ph type="chart" sz="quarter" idx="19"/>
          </p:nvPr>
        </p:nvSpPr>
        <p:spPr>
          <a:xfrm>
            <a:off x="71438" y="1344918"/>
            <a:ext cx="8961120" cy="4265828"/>
          </a:xfrm>
        </p:spPr>
        <p:txBody>
          <a:bodyPr>
            <a:normAutofit/>
          </a:bodyPr>
          <a:lstStyle>
            <a:lvl1pPr marL="0" indent="0">
              <a:buNone/>
              <a:defRPr sz="1300" b="0" i="0">
                <a:solidFill>
                  <a:schemeClr val="tx1"/>
                </a:solidFill>
                <a:latin typeface="+mn-lt"/>
              </a:defRPr>
            </a:lvl1pPr>
          </a:lstStyle>
          <a:p>
            <a:endParaRPr lang="en-US"/>
          </a:p>
        </p:txBody>
      </p:sp>
      <p:cxnSp>
        <p:nvCxnSpPr>
          <p:cNvPr id="61" name="Straight Connector 60"/>
          <p:cNvCxnSpPr>
            <a:cxnSpLocks/>
          </p:cNvCxnSpPr>
          <p:nvPr userDrawn="1"/>
        </p:nvCxnSpPr>
        <p:spPr>
          <a:xfrm flipH="1">
            <a:off x="71499" y="6345324"/>
            <a:ext cx="896112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22" hasCustomPrompt="1"/>
          </p:nvPr>
        </p:nvSpPr>
        <p:spPr>
          <a:xfrm>
            <a:off x="71499" y="5739484"/>
            <a:ext cx="8961120" cy="453602"/>
          </a:xfrm>
        </p:spPr>
        <p:txBody>
          <a:bodyPr anchor="b" anchorCtr="0">
            <a:noAutofit/>
          </a:bodyPr>
          <a:lstStyle>
            <a:lvl1pPr marL="0" indent="0">
              <a:buNone/>
              <a:defRPr sz="800" b="0" i="0">
                <a:solidFill>
                  <a:schemeClr val="tx1"/>
                </a:solidFill>
                <a:latin typeface="+mn-lt"/>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r>
              <a:rPr lang="en-US"/>
              <a:t>Notes &amp; Data</a:t>
            </a:r>
          </a:p>
        </p:txBody>
      </p:sp>
      <p:sp>
        <p:nvSpPr>
          <p:cNvPr id="9" name="Text Placeholder 6">
            <a:extLst>
              <a:ext uri="{FF2B5EF4-FFF2-40B4-BE49-F238E27FC236}">
                <a16:creationId xmlns:a16="http://schemas.microsoft.com/office/drawing/2014/main" id="{8DCAC2DF-428F-0247-A8CB-28A251E9B336}"/>
              </a:ext>
            </a:extLst>
          </p:cNvPr>
          <p:cNvSpPr>
            <a:spLocks noGrp="1"/>
          </p:cNvSpPr>
          <p:nvPr>
            <p:ph type="body" sz="quarter" idx="25" hasCustomPrompt="1"/>
          </p:nvPr>
        </p:nvSpPr>
        <p:spPr>
          <a:xfrm>
            <a:off x="71438" y="1044415"/>
            <a:ext cx="8961120" cy="251315"/>
          </a:xfrm>
        </p:spPr>
        <p:txBody>
          <a:bodyPr anchor="ctr" anchorCtr="0">
            <a:normAutofit/>
          </a:bodyPr>
          <a:lstStyle>
            <a:lvl1pPr marL="0" indent="0">
              <a:buNone/>
              <a:defRPr sz="1100" b="0" i="1">
                <a:solidFill>
                  <a:schemeClr val="tx1"/>
                </a:solidFill>
                <a:latin typeface="+mn-lt"/>
              </a:defRPr>
            </a:lvl1pPr>
            <a:lvl2pPr marL="128584" indent="0">
              <a:buNone/>
              <a:defRPr/>
            </a:lvl2pPr>
            <a:lvl3pPr marL="258359" indent="0">
              <a:buNone/>
              <a:defRPr/>
            </a:lvl3pPr>
            <a:lvl4pPr marL="386943" indent="0">
              <a:buNone/>
              <a:defRPr/>
            </a:lvl4pPr>
            <a:lvl5pPr marL="515528" indent="0">
              <a:buNone/>
              <a:defRPr/>
            </a:lvl5pPr>
          </a:lstStyle>
          <a:p>
            <a:pPr lvl="0"/>
            <a:r>
              <a:rPr lang="en-US"/>
              <a:t>Axis Title</a:t>
            </a:r>
          </a:p>
        </p:txBody>
      </p:sp>
    </p:spTree>
    <p:extLst>
      <p:ext uri="{BB962C8B-B14F-4D97-AF65-F5344CB8AC3E}">
        <p14:creationId xmlns:p14="http://schemas.microsoft.com/office/powerpoint/2010/main" val="164383749"/>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6123530"/>
      </p:ext>
    </p:extLst>
  </p:cSld>
  <p:clrMap bg1="lt1" tx1="dk1" bg2="lt2" tx2="dk2" accent1="accent1" accent2="accent2" accent3="accent3" accent4="accent4" accent5="accent5" accent6="accent6" hlink="hlink" folHlink="folHlink"/>
  <p:sldLayoutIdLst>
    <p:sldLayoutId id="2147483720" r:id="rId1"/>
    <p:sldLayoutId id="2147483740" r:id="rId2"/>
    <p:sldLayoutId id="2147483741" r:id="rId3"/>
  </p:sldLayoutIdLst>
  <p:hf sldNum="0" hdr="0" dt="0"/>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prams/index.htm" TargetMode="Externa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monwealthfund.org/publications/maps-and-interactives/2021/jul/status-medicaid-expansion-and-work-requirement-waivers" TargetMode="Externa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ytimes.com/interactive/2022/us/abortion-laws-roe-v-wade.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tacks.cdc.gov/view/cdc/152992"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nchs/data/vsrr/vsrr028.pdf"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prams/index.htm" TargetMode="Externa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map of the united states&#10;&#10;Description automatically generated">
            <a:extLst>
              <a:ext uri="{FF2B5EF4-FFF2-40B4-BE49-F238E27FC236}">
                <a16:creationId xmlns:a16="http://schemas.microsoft.com/office/drawing/2014/main" id="{1BB22A16-3F5A-A8D2-CE0E-1E8D154771E3}"/>
              </a:ext>
            </a:extLst>
          </p:cNvPr>
          <p:cNvPicPr>
            <a:picLocks noChangeAspect="1"/>
          </p:cNvPicPr>
          <p:nvPr/>
        </p:nvPicPr>
        <p:blipFill rotWithShape="1">
          <a:blip r:embed="rId2">
            <a:extLst>
              <a:ext uri="{28A0092B-C50C-407E-A947-70E740481C1C}">
                <a14:useLocalDpi xmlns:a14="http://schemas.microsoft.com/office/drawing/2010/main" val="0"/>
              </a:ext>
            </a:extLst>
          </a:blip>
          <a:srcRect t="20226" r="23819" b="18330"/>
          <a:stretch/>
        </p:blipFill>
        <p:spPr>
          <a:xfrm>
            <a:off x="0" y="1274782"/>
            <a:ext cx="7243110" cy="4308435"/>
          </a:xfrm>
          <a:prstGeom prst="rect">
            <a:avLst/>
          </a:prstGeom>
        </p:spPr>
      </p:pic>
      <p:sp>
        <p:nvSpPr>
          <p:cNvPr id="37" name="Text Placeholder 36">
            <a:extLst>
              <a:ext uri="{FF2B5EF4-FFF2-40B4-BE49-F238E27FC236}">
                <a16:creationId xmlns:a16="http://schemas.microsoft.com/office/drawing/2014/main" id="{B71E5E98-6250-EDBC-311B-07EFE9FB089F}"/>
              </a:ext>
            </a:extLst>
          </p:cNvPr>
          <p:cNvSpPr>
            <a:spLocks noGrp="1"/>
          </p:cNvSpPr>
          <p:nvPr>
            <p:ph type="body" sz="quarter" idx="22"/>
          </p:nvPr>
        </p:nvSpPr>
        <p:spPr>
          <a:xfrm>
            <a:off x="71499" y="5739484"/>
            <a:ext cx="8961120" cy="453602"/>
          </a:xfrm>
        </p:spPr>
        <p:txBody>
          <a:bodyPr/>
          <a:lstStyle/>
          <a:p>
            <a:r>
              <a:rPr lang="en-US"/>
              <a:t>Data: Overall performance scores from the Commonwealth Fund 2024 State Scorecard on Women’s Health and Reproductive Care.</a:t>
            </a:r>
          </a:p>
        </p:txBody>
      </p:sp>
      <p:grpSp>
        <p:nvGrpSpPr>
          <p:cNvPr id="10" name="Group 9">
            <a:extLst>
              <a:ext uri="{FF2B5EF4-FFF2-40B4-BE49-F238E27FC236}">
                <a16:creationId xmlns:a16="http://schemas.microsoft.com/office/drawing/2014/main" id="{04F933F1-2ACF-7D91-DA2B-A145E591B20E}"/>
              </a:ext>
            </a:extLst>
          </p:cNvPr>
          <p:cNvGrpSpPr/>
          <p:nvPr/>
        </p:nvGrpSpPr>
        <p:grpSpPr>
          <a:xfrm>
            <a:off x="6815641" y="2981480"/>
            <a:ext cx="2780187" cy="1545604"/>
            <a:chOff x="6762375" y="2910458"/>
            <a:chExt cx="2780187" cy="1545604"/>
          </a:xfrm>
        </p:grpSpPr>
        <p:sp>
          <p:nvSpPr>
            <p:cNvPr id="14" name="Rectangle: Rounded Corners 13">
              <a:extLst>
                <a:ext uri="{FF2B5EF4-FFF2-40B4-BE49-F238E27FC236}">
                  <a16:creationId xmlns:a16="http://schemas.microsoft.com/office/drawing/2014/main" id="{A1CEB0C3-AD31-406D-B3AC-9643DA1BFFEF}"/>
                </a:ext>
              </a:extLst>
            </p:cNvPr>
            <p:cNvSpPr>
              <a:spLocks noChangeAspect="1"/>
            </p:cNvSpPr>
            <p:nvPr/>
          </p:nvSpPr>
          <p:spPr>
            <a:xfrm>
              <a:off x="6883177" y="3254208"/>
              <a:ext cx="182880" cy="182880"/>
            </a:xfrm>
            <a:prstGeom prst="ellipse">
              <a:avLst/>
            </a:prstGeom>
            <a:solidFill>
              <a:srgbClr val="FCBB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FAF6226-6513-4907-80D9-854BC4D59917}"/>
                </a:ext>
              </a:extLst>
            </p:cNvPr>
            <p:cNvSpPr txBox="1"/>
            <p:nvPr/>
          </p:nvSpPr>
          <p:spPr>
            <a:xfrm>
              <a:off x="7066057" y="3208577"/>
              <a:ext cx="2475190" cy="261610"/>
            </a:xfrm>
            <a:prstGeom prst="rect">
              <a:avLst/>
            </a:prstGeom>
            <a:noFill/>
          </p:spPr>
          <p:txBody>
            <a:bodyPr wrap="square" rtlCol="0">
              <a:spAutoFit/>
            </a:bodyPr>
            <a:lstStyle/>
            <a:p>
              <a:r>
                <a:rPr lang="en-US" sz="1100"/>
                <a:t>Top-performing states</a:t>
              </a:r>
            </a:p>
          </p:txBody>
        </p:sp>
        <p:sp>
          <p:nvSpPr>
            <p:cNvPr id="19" name="TextBox 18">
              <a:extLst>
                <a:ext uri="{FF2B5EF4-FFF2-40B4-BE49-F238E27FC236}">
                  <a16:creationId xmlns:a16="http://schemas.microsoft.com/office/drawing/2014/main" id="{55B2D794-92AA-44EF-8D92-F435A8A26636}"/>
                </a:ext>
              </a:extLst>
            </p:cNvPr>
            <p:cNvSpPr txBox="1"/>
            <p:nvPr/>
          </p:nvSpPr>
          <p:spPr>
            <a:xfrm>
              <a:off x="7066057" y="3537202"/>
              <a:ext cx="2475190" cy="261610"/>
            </a:xfrm>
            <a:prstGeom prst="rect">
              <a:avLst/>
            </a:prstGeom>
            <a:noFill/>
          </p:spPr>
          <p:txBody>
            <a:bodyPr wrap="square" rtlCol="0">
              <a:spAutoFit/>
            </a:bodyPr>
            <a:lstStyle/>
            <a:p>
              <a:r>
                <a:rPr lang="en-US" sz="1100"/>
                <a:t>Better than average</a:t>
              </a:r>
            </a:p>
          </p:txBody>
        </p:sp>
        <p:sp>
          <p:nvSpPr>
            <p:cNvPr id="20" name="TextBox 19">
              <a:extLst>
                <a:ext uri="{FF2B5EF4-FFF2-40B4-BE49-F238E27FC236}">
                  <a16:creationId xmlns:a16="http://schemas.microsoft.com/office/drawing/2014/main" id="{944996A6-A3A0-49CF-B16D-710681ADE073}"/>
                </a:ext>
              </a:extLst>
            </p:cNvPr>
            <p:cNvSpPr txBox="1"/>
            <p:nvPr/>
          </p:nvSpPr>
          <p:spPr>
            <a:xfrm>
              <a:off x="7067372" y="3865827"/>
              <a:ext cx="2475190" cy="261610"/>
            </a:xfrm>
            <a:prstGeom prst="rect">
              <a:avLst/>
            </a:prstGeom>
            <a:noFill/>
          </p:spPr>
          <p:txBody>
            <a:bodyPr wrap="square" rtlCol="0">
              <a:spAutoFit/>
            </a:bodyPr>
            <a:lstStyle/>
            <a:p>
              <a:r>
                <a:rPr lang="en-US" sz="1100"/>
                <a:t>Worse than average</a:t>
              </a:r>
            </a:p>
          </p:txBody>
        </p:sp>
        <p:sp>
          <p:nvSpPr>
            <p:cNvPr id="21" name="TextBox 20">
              <a:extLst>
                <a:ext uri="{FF2B5EF4-FFF2-40B4-BE49-F238E27FC236}">
                  <a16:creationId xmlns:a16="http://schemas.microsoft.com/office/drawing/2014/main" id="{B14BEC81-A3E0-4379-90B2-80FD147C3D83}"/>
                </a:ext>
              </a:extLst>
            </p:cNvPr>
            <p:cNvSpPr txBox="1"/>
            <p:nvPr/>
          </p:nvSpPr>
          <p:spPr>
            <a:xfrm>
              <a:off x="7066057" y="4194452"/>
              <a:ext cx="2475190" cy="261610"/>
            </a:xfrm>
            <a:prstGeom prst="rect">
              <a:avLst/>
            </a:prstGeom>
            <a:noFill/>
          </p:spPr>
          <p:txBody>
            <a:bodyPr wrap="square" rtlCol="0">
              <a:spAutoFit/>
            </a:bodyPr>
            <a:lstStyle/>
            <a:p>
              <a:r>
                <a:rPr lang="en-US" sz="1100"/>
                <a:t>Bottom-performing states</a:t>
              </a:r>
            </a:p>
          </p:txBody>
        </p:sp>
        <p:sp>
          <p:nvSpPr>
            <p:cNvPr id="6" name="TextBox 5">
              <a:extLst>
                <a:ext uri="{FF2B5EF4-FFF2-40B4-BE49-F238E27FC236}">
                  <a16:creationId xmlns:a16="http://schemas.microsoft.com/office/drawing/2014/main" id="{8A6ACC70-6756-A6C1-2A4F-33A530C6705B}"/>
                </a:ext>
              </a:extLst>
            </p:cNvPr>
            <p:cNvSpPr txBox="1"/>
            <p:nvPr/>
          </p:nvSpPr>
          <p:spPr>
            <a:xfrm>
              <a:off x="6762375" y="2910458"/>
              <a:ext cx="2687354" cy="261610"/>
            </a:xfrm>
            <a:prstGeom prst="rect">
              <a:avLst/>
            </a:prstGeom>
            <a:noFill/>
          </p:spPr>
          <p:txBody>
            <a:bodyPr wrap="square" rtlCol="0">
              <a:spAutoFit/>
            </a:bodyPr>
            <a:lstStyle/>
            <a:p>
              <a:r>
                <a:rPr lang="en-US" sz="1100" i="1"/>
                <a:t>Overall rankings</a:t>
              </a:r>
            </a:p>
          </p:txBody>
        </p:sp>
        <p:sp>
          <p:nvSpPr>
            <p:cNvPr id="7" name="Rectangle: Rounded Corners 13">
              <a:extLst>
                <a:ext uri="{FF2B5EF4-FFF2-40B4-BE49-F238E27FC236}">
                  <a16:creationId xmlns:a16="http://schemas.microsoft.com/office/drawing/2014/main" id="{E05B398C-D544-B1FC-758C-AEB1EF6B56A7}"/>
                </a:ext>
              </a:extLst>
            </p:cNvPr>
            <p:cNvSpPr>
              <a:spLocks noChangeAspect="1"/>
            </p:cNvSpPr>
            <p:nvPr/>
          </p:nvSpPr>
          <p:spPr>
            <a:xfrm>
              <a:off x="6883177" y="3579053"/>
              <a:ext cx="182880" cy="182880"/>
            </a:xfrm>
            <a:prstGeom prst="ellipse">
              <a:avLst/>
            </a:prstGeom>
            <a:solidFill>
              <a:srgbClr val="F086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13">
              <a:extLst>
                <a:ext uri="{FF2B5EF4-FFF2-40B4-BE49-F238E27FC236}">
                  <a16:creationId xmlns:a16="http://schemas.microsoft.com/office/drawing/2014/main" id="{9ACBBA1E-CDA2-7CF1-6362-14045BAE8979}"/>
                </a:ext>
              </a:extLst>
            </p:cNvPr>
            <p:cNvSpPr>
              <a:spLocks noChangeAspect="1"/>
            </p:cNvSpPr>
            <p:nvPr/>
          </p:nvSpPr>
          <p:spPr>
            <a:xfrm>
              <a:off x="6883177" y="3903898"/>
              <a:ext cx="182880" cy="182880"/>
            </a:xfrm>
            <a:prstGeom prst="ellipse">
              <a:avLst/>
            </a:prstGeom>
            <a:solidFill>
              <a:srgbClr val="E74C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13">
              <a:extLst>
                <a:ext uri="{FF2B5EF4-FFF2-40B4-BE49-F238E27FC236}">
                  <a16:creationId xmlns:a16="http://schemas.microsoft.com/office/drawing/2014/main" id="{DE255A98-670A-A4C7-145D-AA289F8BEB9D}"/>
                </a:ext>
              </a:extLst>
            </p:cNvPr>
            <p:cNvSpPr>
              <a:spLocks noChangeAspect="1"/>
            </p:cNvSpPr>
            <p:nvPr/>
          </p:nvSpPr>
          <p:spPr>
            <a:xfrm>
              <a:off x="6883177" y="4228743"/>
              <a:ext cx="182880" cy="182880"/>
            </a:xfrm>
            <a:prstGeom prst="ellipse">
              <a:avLst/>
            </a:prstGeom>
            <a:solidFill>
              <a:srgbClr val="A53A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itle 25">
            <a:extLst>
              <a:ext uri="{FF2B5EF4-FFF2-40B4-BE49-F238E27FC236}">
                <a16:creationId xmlns:a16="http://schemas.microsoft.com/office/drawing/2014/main" id="{D957AF49-C5EE-2A50-CF7D-55665AE3D4E0}"/>
              </a:ext>
            </a:extLst>
          </p:cNvPr>
          <p:cNvSpPr>
            <a:spLocks noGrp="1"/>
          </p:cNvSpPr>
          <p:nvPr>
            <p:ph type="ctrTitle"/>
          </p:nvPr>
        </p:nvSpPr>
        <p:spPr/>
        <p:txBody>
          <a:bodyPr/>
          <a:lstStyle/>
          <a:p>
            <a:r>
              <a:rPr lang="en-US" noProof="0" dirty="0"/>
              <a:t>Massachusetts, Vermont, and Rhode Island top the overall rankings of health system performance for women.</a:t>
            </a:r>
            <a:endParaRPr lang="en-US" dirty="0"/>
          </a:p>
        </p:txBody>
      </p:sp>
    </p:spTree>
    <p:extLst>
      <p:ext uri="{BB962C8B-B14F-4D97-AF65-F5344CB8AC3E}">
        <p14:creationId xmlns:p14="http://schemas.microsoft.com/office/powerpoint/2010/main" val="367374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11">
            <a:extLst>
              <a:ext uri="{FF2B5EF4-FFF2-40B4-BE49-F238E27FC236}">
                <a16:creationId xmlns:a16="http://schemas.microsoft.com/office/drawing/2014/main" id="{632A7DB5-C0DA-486C-8D6C-4130893F9593}"/>
              </a:ext>
            </a:extLst>
          </p:cNvPr>
          <p:cNvGraphicFramePr>
            <a:graphicFrameLocks noGrp="1"/>
          </p:cNvGraphicFramePr>
          <p:nvPr>
            <p:ph type="chart" sz="quarter" idx="19"/>
            <p:extLst>
              <p:ext uri="{D42A27DB-BD31-4B8C-83A1-F6EECF244321}">
                <p14:modId xmlns:p14="http://schemas.microsoft.com/office/powerpoint/2010/main" val="770773464"/>
              </p:ext>
            </p:extLst>
          </p:nvPr>
        </p:nvGraphicFramePr>
        <p:xfrm>
          <a:off x="71438" y="1344613"/>
          <a:ext cx="8961437" cy="426561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15">
            <a:extLst>
              <a:ext uri="{FF2B5EF4-FFF2-40B4-BE49-F238E27FC236}">
                <a16:creationId xmlns:a16="http://schemas.microsoft.com/office/drawing/2014/main" id="{09C35A15-A42A-7A74-B7D9-1F75C8446916}"/>
              </a:ext>
            </a:extLst>
          </p:cNvPr>
          <p:cNvSpPr>
            <a:spLocks noGrp="1"/>
          </p:cNvSpPr>
          <p:nvPr>
            <p:ph type="body" sz="quarter" idx="22"/>
          </p:nvPr>
        </p:nvSpPr>
        <p:spPr>
          <a:xfrm>
            <a:off x="71499" y="5739484"/>
            <a:ext cx="8961120" cy="453602"/>
          </a:xfrm>
        </p:spPr>
        <p:txBody>
          <a:bodyPr/>
          <a:lstStyle/>
          <a:p>
            <a:r>
              <a:rPr lang="en-US"/>
              <a:t>Note: Pre-conception refers to 1 month before pregnancy. Data not available in all states. </a:t>
            </a:r>
          </a:p>
          <a:p>
            <a:r>
              <a:rPr lang="en-US"/>
              <a:t>Data: </a:t>
            </a:r>
            <a:r>
              <a:rPr lang="en-US">
                <a:hlinkClick r:id="rId3"/>
              </a:rPr>
              <a:t>Pregnancy Risk Assessment Monitoring System (PRAMS) automated research file</a:t>
            </a:r>
            <a:r>
              <a:rPr lang="en-US"/>
              <a:t>, 2021.</a:t>
            </a:r>
          </a:p>
        </p:txBody>
      </p:sp>
      <p:sp>
        <p:nvSpPr>
          <p:cNvPr id="17" name="Text Placeholder 16">
            <a:extLst>
              <a:ext uri="{FF2B5EF4-FFF2-40B4-BE49-F238E27FC236}">
                <a16:creationId xmlns:a16="http://schemas.microsoft.com/office/drawing/2014/main" id="{A79F97C2-5116-C787-4276-24B2555B6082}"/>
              </a:ext>
            </a:extLst>
          </p:cNvPr>
          <p:cNvSpPr>
            <a:spLocks noGrp="1"/>
          </p:cNvSpPr>
          <p:nvPr>
            <p:ph type="body" sz="quarter" idx="25"/>
          </p:nvPr>
        </p:nvSpPr>
        <p:spPr>
          <a:xfrm>
            <a:off x="71438" y="1044415"/>
            <a:ext cx="8961120" cy="251315"/>
          </a:xfrm>
        </p:spPr>
        <p:txBody>
          <a:bodyPr/>
          <a:lstStyle/>
          <a:p>
            <a:pPr lvl="0"/>
            <a:r>
              <a:rPr lang="en-US" noProof="0"/>
              <a:t>Percent uninsured</a:t>
            </a:r>
          </a:p>
        </p:txBody>
      </p:sp>
      <p:sp>
        <p:nvSpPr>
          <p:cNvPr id="4" name="Title 3">
            <a:extLst>
              <a:ext uri="{FF2B5EF4-FFF2-40B4-BE49-F238E27FC236}">
                <a16:creationId xmlns:a16="http://schemas.microsoft.com/office/drawing/2014/main" id="{775EE1BB-0E55-0802-FA70-70A45639A270}"/>
              </a:ext>
            </a:extLst>
          </p:cNvPr>
          <p:cNvSpPr>
            <a:spLocks noGrp="1"/>
          </p:cNvSpPr>
          <p:nvPr>
            <p:ph type="ctrTitle"/>
          </p:nvPr>
        </p:nvSpPr>
        <p:spPr>
          <a:xfrm>
            <a:off x="71499" y="110282"/>
            <a:ext cx="8817007" cy="884944"/>
          </a:xfrm>
        </p:spPr>
        <p:txBody>
          <a:bodyPr/>
          <a:lstStyle/>
          <a:p>
            <a:r>
              <a:rPr lang="en-US"/>
              <a:t>Women giving birth are more likely to have health insurance coverage during pregnancy than before.</a:t>
            </a:r>
          </a:p>
        </p:txBody>
      </p:sp>
      <p:grpSp>
        <p:nvGrpSpPr>
          <p:cNvPr id="6" name="Group 5">
            <a:extLst>
              <a:ext uri="{FF2B5EF4-FFF2-40B4-BE49-F238E27FC236}">
                <a16:creationId xmlns:a16="http://schemas.microsoft.com/office/drawing/2014/main" id="{CB63E569-84D6-D1F1-F049-34DFC2CD9F9C}"/>
              </a:ext>
            </a:extLst>
          </p:cNvPr>
          <p:cNvGrpSpPr/>
          <p:nvPr/>
        </p:nvGrpSpPr>
        <p:grpSpPr>
          <a:xfrm>
            <a:off x="5084660" y="1044109"/>
            <a:ext cx="4130360" cy="605624"/>
            <a:chOff x="6883177" y="3198417"/>
            <a:chExt cx="4130360" cy="605624"/>
          </a:xfrm>
        </p:grpSpPr>
        <p:sp>
          <p:nvSpPr>
            <p:cNvPr id="12" name="Rectangle: Rounded Corners 13">
              <a:extLst>
                <a:ext uri="{FF2B5EF4-FFF2-40B4-BE49-F238E27FC236}">
                  <a16:creationId xmlns:a16="http://schemas.microsoft.com/office/drawing/2014/main" id="{5F68EFAB-0E6F-CD96-0F8B-9276212FE9CC}"/>
                </a:ext>
              </a:extLst>
            </p:cNvPr>
            <p:cNvSpPr>
              <a:spLocks noChangeAspect="1"/>
            </p:cNvSpPr>
            <p:nvPr/>
          </p:nvSpPr>
          <p:spPr>
            <a:xfrm>
              <a:off x="6883177" y="3254208"/>
              <a:ext cx="182880" cy="182880"/>
            </a:xfrm>
            <a:prstGeom prst="ellipse">
              <a:avLst/>
            </a:prstGeom>
            <a:solidFill>
              <a:srgbClr val="E6CD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9EAC8A-AD9B-E624-2D9A-A7798E9619CD}"/>
                </a:ext>
              </a:extLst>
            </p:cNvPr>
            <p:cNvSpPr txBox="1"/>
            <p:nvPr/>
          </p:nvSpPr>
          <p:spPr>
            <a:xfrm>
              <a:off x="7066056" y="3198417"/>
              <a:ext cx="3947481" cy="276999"/>
            </a:xfrm>
            <a:prstGeom prst="rect">
              <a:avLst/>
            </a:prstGeom>
            <a:noFill/>
          </p:spPr>
          <p:txBody>
            <a:bodyPr wrap="square" rtlCol="0">
              <a:spAutoFit/>
            </a:bodyPr>
            <a:lstStyle/>
            <a:p>
              <a:r>
                <a:rPr lang="en-US" sz="1200"/>
                <a:t>Uninsured before pregnancy (1 month preconception)</a:t>
              </a:r>
            </a:p>
          </p:txBody>
        </p:sp>
        <p:sp>
          <p:nvSpPr>
            <p:cNvPr id="14" name="TextBox 13">
              <a:extLst>
                <a:ext uri="{FF2B5EF4-FFF2-40B4-BE49-F238E27FC236}">
                  <a16:creationId xmlns:a16="http://schemas.microsoft.com/office/drawing/2014/main" id="{EAA7872C-E940-1AB9-16B3-446741070989}"/>
                </a:ext>
              </a:extLst>
            </p:cNvPr>
            <p:cNvSpPr txBox="1"/>
            <p:nvPr/>
          </p:nvSpPr>
          <p:spPr>
            <a:xfrm>
              <a:off x="7066056" y="3527042"/>
              <a:ext cx="2456033" cy="276999"/>
            </a:xfrm>
            <a:prstGeom prst="rect">
              <a:avLst/>
            </a:prstGeom>
            <a:noFill/>
          </p:spPr>
          <p:txBody>
            <a:bodyPr wrap="square" rtlCol="0">
              <a:spAutoFit/>
            </a:bodyPr>
            <a:lstStyle/>
            <a:p>
              <a:r>
                <a:rPr lang="en-US" sz="1200"/>
                <a:t>Uninsured during pregnancy</a:t>
              </a:r>
            </a:p>
          </p:txBody>
        </p:sp>
        <p:sp>
          <p:nvSpPr>
            <p:cNvPr id="20" name="Rectangle: Rounded Corners 13">
              <a:extLst>
                <a:ext uri="{FF2B5EF4-FFF2-40B4-BE49-F238E27FC236}">
                  <a16:creationId xmlns:a16="http://schemas.microsoft.com/office/drawing/2014/main" id="{3997FF1A-AE03-AA4F-E925-704E8F5EE340}"/>
                </a:ext>
              </a:extLst>
            </p:cNvPr>
            <p:cNvSpPr>
              <a:spLocks noChangeAspect="1"/>
            </p:cNvSpPr>
            <p:nvPr/>
          </p:nvSpPr>
          <p:spPr>
            <a:xfrm>
              <a:off x="6883177" y="3579053"/>
              <a:ext cx="182880" cy="182880"/>
            </a:xfrm>
            <a:prstGeom prst="ellipse">
              <a:avLst/>
            </a:prstGeom>
            <a:solidFill>
              <a:srgbClr val="AD87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0903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11">
            <a:extLst>
              <a:ext uri="{FF2B5EF4-FFF2-40B4-BE49-F238E27FC236}">
                <a16:creationId xmlns:a16="http://schemas.microsoft.com/office/drawing/2014/main" id="{979EBCF4-4FDF-EF5C-E8A8-255A4AF7409B}"/>
              </a:ext>
            </a:extLst>
          </p:cNvPr>
          <p:cNvGraphicFramePr>
            <a:graphicFrameLocks noGrp="1"/>
          </p:cNvGraphicFramePr>
          <p:nvPr>
            <p:ph type="chart" sz="quarter" idx="19"/>
            <p:extLst>
              <p:ext uri="{D42A27DB-BD31-4B8C-83A1-F6EECF244321}">
                <p14:modId xmlns:p14="http://schemas.microsoft.com/office/powerpoint/2010/main" val="3489122978"/>
              </p:ext>
            </p:extLst>
          </p:nvPr>
        </p:nvGraphicFramePr>
        <p:xfrm>
          <a:off x="71438" y="1344613"/>
          <a:ext cx="8961437" cy="426561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B5F05A80-455B-952C-1D2D-3F0B0262D0B2}"/>
              </a:ext>
            </a:extLst>
          </p:cNvPr>
          <p:cNvSpPr>
            <a:spLocks noGrp="1"/>
          </p:cNvSpPr>
          <p:nvPr>
            <p:ph type="body" sz="quarter" idx="22"/>
          </p:nvPr>
        </p:nvSpPr>
        <p:spPr>
          <a:xfrm>
            <a:off x="71499" y="5739484"/>
            <a:ext cx="8961120" cy="453602"/>
          </a:xfrm>
        </p:spPr>
        <p:txBody>
          <a:bodyPr/>
          <a:lstStyle/>
          <a:p>
            <a:r>
              <a:rPr lang="en-US"/>
              <a:t>Note: States in darker shade had not expanded Medicaid before January 1, 2022.</a:t>
            </a:r>
          </a:p>
          <a:p>
            <a:r>
              <a:rPr lang="en-US"/>
              <a:t>Data: Behavioral Risk Factor Surveillance System (BRFSS), 2022; </a:t>
            </a:r>
            <a:r>
              <a:rPr lang="en-US">
                <a:effectLst/>
                <a:ea typeface="Aptos" panose="020B0004020202020204" pitchFamily="34" charset="0"/>
                <a:cs typeface="Times New Roman" panose="02020603050405020304" pitchFamily="18" charset="0"/>
              </a:rPr>
              <a:t>and “</a:t>
            </a:r>
            <a:r>
              <a:rPr lang="en-US" u="sng">
                <a:solidFill>
                  <a:srgbClr val="467886"/>
                </a:solidFill>
                <a:effectLst/>
                <a:ea typeface="Aptos" panose="020B0004020202020204" pitchFamily="34" charset="0"/>
                <a:cs typeface="Times New Roman" panose="02020603050405020304" pitchFamily="18" charset="0"/>
                <a:hlinkClick r:id="rId3"/>
              </a:rPr>
              <a:t>Status of Medicaid Expansion</a:t>
            </a:r>
            <a:r>
              <a:rPr lang="en-US">
                <a:effectLst/>
                <a:ea typeface="Aptos" panose="020B0004020202020204" pitchFamily="34" charset="0"/>
                <a:cs typeface="Times New Roman" panose="02020603050405020304" pitchFamily="18" charset="0"/>
              </a:rPr>
              <a:t>,” Commonwealth Fund, last updated June 20, 2023</a:t>
            </a:r>
            <a:r>
              <a:rPr lang="en-US"/>
              <a:t>.</a:t>
            </a:r>
          </a:p>
        </p:txBody>
      </p:sp>
      <p:sp>
        <p:nvSpPr>
          <p:cNvPr id="11" name="Text Placeholder 10">
            <a:extLst>
              <a:ext uri="{FF2B5EF4-FFF2-40B4-BE49-F238E27FC236}">
                <a16:creationId xmlns:a16="http://schemas.microsoft.com/office/drawing/2014/main" id="{7BA544C8-57B4-E649-E047-F018C782CE75}"/>
              </a:ext>
            </a:extLst>
          </p:cNvPr>
          <p:cNvSpPr>
            <a:spLocks noGrp="1"/>
          </p:cNvSpPr>
          <p:nvPr>
            <p:ph type="body" sz="quarter" idx="25"/>
          </p:nvPr>
        </p:nvSpPr>
        <p:spPr>
          <a:xfrm>
            <a:off x="71438" y="1044415"/>
            <a:ext cx="8961120" cy="251315"/>
          </a:xfrm>
        </p:spPr>
        <p:txBody>
          <a:bodyPr/>
          <a:lstStyle/>
          <a:p>
            <a:r>
              <a:rPr lang="en-US"/>
              <a:t>Percent of women ages 18–44 who went without care because of cost</a:t>
            </a:r>
          </a:p>
        </p:txBody>
      </p:sp>
      <p:sp>
        <p:nvSpPr>
          <p:cNvPr id="4" name="Title 3">
            <a:extLst>
              <a:ext uri="{FF2B5EF4-FFF2-40B4-BE49-F238E27FC236}">
                <a16:creationId xmlns:a16="http://schemas.microsoft.com/office/drawing/2014/main" id="{E498A925-5A90-E271-96CE-818C772DFF25}"/>
              </a:ext>
            </a:extLst>
          </p:cNvPr>
          <p:cNvSpPr>
            <a:spLocks noGrp="1"/>
          </p:cNvSpPr>
          <p:nvPr>
            <p:ph type="ctrTitle"/>
          </p:nvPr>
        </p:nvSpPr>
        <p:spPr/>
        <p:txBody>
          <a:bodyPr/>
          <a:lstStyle/>
          <a:p>
            <a:r>
              <a:rPr lang="en-US" noProof="0"/>
              <a:t>In states that have not </a:t>
            </a:r>
            <a:r>
              <a:rPr lang="en-US"/>
              <a:t>expanded Medicaid, w</a:t>
            </a:r>
            <a:r>
              <a:rPr lang="en-US" noProof="0"/>
              <a:t>omen of </a:t>
            </a:r>
            <a:r>
              <a:rPr lang="en-US"/>
              <a:t>reproductive</a:t>
            </a:r>
            <a:r>
              <a:rPr lang="en-US" noProof="0"/>
              <a:t> age are more likely to skip needed care </a:t>
            </a:r>
            <a:r>
              <a:rPr lang="en-US"/>
              <a:t>because of cost.</a:t>
            </a:r>
          </a:p>
        </p:txBody>
      </p:sp>
    </p:spTree>
    <p:extLst>
      <p:ext uri="{BB962C8B-B14F-4D97-AF65-F5344CB8AC3E}">
        <p14:creationId xmlns:p14="http://schemas.microsoft.com/office/powerpoint/2010/main" val="232774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Description automatically generated">
            <a:extLst>
              <a:ext uri="{FF2B5EF4-FFF2-40B4-BE49-F238E27FC236}">
                <a16:creationId xmlns:a16="http://schemas.microsoft.com/office/drawing/2014/main" id="{5ED019A1-DA7E-748E-7079-5322B146F5A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256" t="15445" r="23726" b="24032"/>
          <a:stretch/>
        </p:blipFill>
        <p:spPr>
          <a:xfrm>
            <a:off x="199702" y="1265504"/>
            <a:ext cx="7032848" cy="4251893"/>
          </a:xfrm>
          <a:prstGeom prst="rect">
            <a:avLst/>
          </a:prstGeom>
        </p:spPr>
      </p:pic>
      <p:sp>
        <p:nvSpPr>
          <p:cNvPr id="20" name="Text Placeholder 19">
            <a:extLst>
              <a:ext uri="{FF2B5EF4-FFF2-40B4-BE49-F238E27FC236}">
                <a16:creationId xmlns:a16="http://schemas.microsoft.com/office/drawing/2014/main" id="{9CDF0317-34E0-EFC2-04DD-7FA538579B39}"/>
              </a:ext>
            </a:extLst>
          </p:cNvPr>
          <p:cNvSpPr>
            <a:spLocks noGrp="1"/>
          </p:cNvSpPr>
          <p:nvPr>
            <p:ph type="body" sz="quarter" idx="22"/>
          </p:nvPr>
        </p:nvSpPr>
        <p:spPr/>
        <p:txBody>
          <a:bodyPr>
            <a:noAutofit/>
          </a:bodyPr>
          <a:lstStyle/>
          <a:p>
            <a:r>
              <a:rPr lang="en-US"/>
              <a:t>Notes: Maternity care workforce includes M.D. + D.O. (obstetrics and gynecology), nurse midwives, and certified nurse midwives. As of July 3, 2024, there are abortion bans in Alabama, Arkansas, Idaho, Indiana, Kentucky, Louisiana, Mississippi, Missouri, North Dakota, Oklahoma, South Dakota, Tennessee, Texas, and West Virginia. There are gestational limits of six weeks in Florida, Georgia, and South Carolina; 12 weeks in Nebraska and North Carolina; and 15 to 18 weeks in Arizona and Utah.</a:t>
            </a:r>
          </a:p>
          <a:p>
            <a:r>
              <a:rPr lang="en-US"/>
              <a:t>Data: Area Health Resource File, 2022–2023; and “</a:t>
            </a:r>
            <a:r>
              <a:rPr lang="en-US">
                <a:hlinkClick r:id="rId4"/>
              </a:rPr>
              <a:t>Tracking Abortion Bans Across the Country</a:t>
            </a:r>
            <a:r>
              <a:rPr lang="en-US"/>
              <a:t>,” </a:t>
            </a:r>
            <a:r>
              <a:rPr lang="en-US" i="1"/>
              <a:t>New York Times</a:t>
            </a:r>
            <a:r>
              <a:rPr lang="en-US"/>
              <a:t>, accessed July 3, 2024.</a:t>
            </a:r>
          </a:p>
        </p:txBody>
      </p:sp>
      <p:sp>
        <p:nvSpPr>
          <p:cNvPr id="4" name="Title 3">
            <a:extLst>
              <a:ext uri="{FF2B5EF4-FFF2-40B4-BE49-F238E27FC236}">
                <a16:creationId xmlns:a16="http://schemas.microsoft.com/office/drawing/2014/main" id="{F481CAD5-04C8-EE5D-5693-017A506909AD}"/>
              </a:ext>
            </a:extLst>
          </p:cNvPr>
          <p:cNvSpPr>
            <a:spLocks noGrp="1"/>
          </p:cNvSpPr>
          <p:nvPr>
            <p:ph type="ctrTitle"/>
          </p:nvPr>
        </p:nvSpPr>
        <p:spPr/>
        <p:txBody>
          <a:bodyPr/>
          <a:lstStyle/>
          <a:p>
            <a:r>
              <a:rPr lang="en-US"/>
              <a:t>States with abortion restrictions tend to have the fewest number of maternity care providers.</a:t>
            </a:r>
          </a:p>
        </p:txBody>
      </p:sp>
      <p:grpSp>
        <p:nvGrpSpPr>
          <p:cNvPr id="7" name="Group 6">
            <a:extLst>
              <a:ext uri="{FF2B5EF4-FFF2-40B4-BE49-F238E27FC236}">
                <a16:creationId xmlns:a16="http://schemas.microsoft.com/office/drawing/2014/main" id="{CC9B6A8B-DD13-E46D-B814-8BD7CF2A7545}"/>
              </a:ext>
            </a:extLst>
          </p:cNvPr>
          <p:cNvGrpSpPr/>
          <p:nvPr/>
        </p:nvGrpSpPr>
        <p:grpSpPr>
          <a:xfrm>
            <a:off x="6815641" y="2816585"/>
            <a:ext cx="2256860" cy="1710499"/>
            <a:chOff x="6762375" y="2745563"/>
            <a:chExt cx="2256860" cy="1710499"/>
          </a:xfrm>
        </p:grpSpPr>
        <p:sp>
          <p:nvSpPr>
            <p:cNvPr id="17" name="Rectangle: Rounded Corners 13">
              <a:extLst>
                <a:ext uri="{FF2B5EF4-FFF2-40B4-BE49-F238E27FC236}">
                  <a16:creationId xmlns:a16="http://schemas.microsoft.com/office/drawing/2014/main" id="{6E1A9D6C-6667-DDD8-B0CE-F2DAF9FB62DF}"/>
                </a:ext>
              </a:extLst>
            </p:cNvPr>
            <p:cNvSpPr>
              <a:spLocks noChangeAspect="1"/>
            </p:cNvSpPr>
            <p:nvPr/>
          </p:nvSpPr>
          <p:spPr>
            <a:xfrm>
              <a:off x="6883177" y="3254208"/>
              <a:ext cx="182880" cy="182880"/>
            </a:xfrm>
            <a:prstGeom prst="ellipse">
              <a:avLst/>
            </a:prstGeom>
            <a:solidFill>
              <a:srgbClr val="F6E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83C47CD-280E-3FE0-7998-409F90E0B224}"/>
                </a:ext>
              </a:extLst>
            </p:cNvPr>
            <p:cNvSpPr txBox="1"/>
            <p:nvPr/>
          </p:nvSpPr>
          <p:spPr>
            <a:xfrm>
              <a:off x="7066057" y="3208577"/>
              <a:ext cx="1579834" cy="261610"/>
            </a:xfrm>
            <a:prstGeom prst="rect">
              <a:avLst/>
            </a:prstGeom>
            <a:noFill/>
          </p:spPr>
          <p:txBody>
            <a:bodyPr wrap="square" rtlCol="0">
              <a:spAutoFit/>
            </a:bodyPr>
            <a:lstStyle/>
            <a:p>
              <a:r>
                <a:rPr lang="en-US" sz="1100"/>
                <a:t>105–160</a:t>
              </a:r>
            </a:p>
          </p:txBody>
        </p:sp>
        <p:sp>
          <p:nvSpPr>
            <p:cNvPr id="19" name="TextBox 18">
              <a:extLst>
                <a:ext uri="{FF2B5EF4-FFF2-40B4-BE49-F238E27FC236}">
                  <a16:creationId xmlns:a16="http://schemas.microsoft.com/office/drawing/2014/main" id="{603DC3D7-7BEB-F5E6-85D9-ABA6658C0E7A}"/>
                </a:ext>
              </a:extLst>
            </p:cNvPr>
            <p:cNvSpPr txBox="1"/>
            <p:nvPr/>
          </p:nvSpPr>
          <p:spPr>
            <a:xfrm>
              <a:off x="7066057" y="3537202"/>
              <a:ext cx="1250320" cy="261610"/>
            </a:xfrm>
            <a:prstGeom prst="rect">
              <a:avLst/>
            </a:prstGeom>
            <a:noFill/>
          </p:spPr>
          <p:txBody>
            <a:bodyPr wrap="square" rtlCol="0">
              <a:spAutoFit/>
            </a:bodyPr>
            <a:lstStyle/>
            <a:p>
              <a:r>
                <a:rPr lang="en-US" sz="1100"/>
                <a:t>81.3–96.9</a:t>
              </a:r>
            </a:p>
          </p:txBody>
        </p:sp>
        <p:sp>
          <p:nvSpPr>
            <p:cNvPr id="21" name="TextBox 20">
              <a:extLst>
                <a:ext uri="{FF2B5EF4-FFF2-40B4-BE49-F238E27FC236}">
                  <a16:creationId xmlns:a16="http://schemas.microsoft.com/office/drawing/2014/main" id="{DAB311A3-6B3A-18DB-AA68-0E6BE0DBD108}"/>
                </a:ext>
              </a:extLst>
            </p:cNvPr>
            <p:cNvSpPr txBox="1"/>
            <p:nvPr/>
          </p:nvSpPr>
          <p:spPr>
            <a:xfrm>
              <a:off x="7067372" y="3865827"/>
              <a:ext cx="1191340" cy="261610"/>
            </a:xfrm>
            <a:prstGeom prst="rect">
              <a:avLst/>
            </a:prstGeom>
            <a:noFill/>
          </p:spPr>
          <p:txBody>
            <a:bodyPr wrap="square" rtlCol="0">
              <a:spAutoFit/>
            </a:bodyPr>
            <a:lstStyle/>
            <a:p>
              <a:r>
                <a:rPr lang="en-US" sz="1100"/>
                <a:t>69.8–78.9</a:t>
              </a:r>
            </a:p>
          </p:txBody>
        </p:sp>
        <p:sp>
          <p:nvSpPr>
            <p:cNvPr id="22" name="TextBox 21">
              <a:extLst>
                <a:ext uri="{FF2B5EF4-FFF2-40B4-BE49-F238E27FC236}">
                  <a16:creationId xmlns:a16="http://schemas.microsoft.com/office/drawing/2014/main" id="{7021672F-62F5-F726-C9D4-75F46B0CCC3C}"/>
                </a:ext>
              </a:extLst>
            </p:cNvPr>
            <p:cNvSpPr txBox="1"/>
            <p:nvPr/>
          </p:nvSpPr>
          <p:spPr>
            <a:xfrm>
              <a:off x="7066057" y="4194452"/>
              <a:ext cx="1191340" cy="261610"/>
            </a:xfrm>
            <a:prstGeom prst="rect">
              <a:avLst/>
            </a:prstGeom>
            <a:noFill/>
          </p:spPr>
          <p:txBody>
            <a:bodyPr wrap="square" rtlCol="0">
              <a:spAutoFit/>
            </a:bodyPr>
            <a:lstStyle/>
            <a:p>
              <a:r>
                <a:rPr lang="en-US" sz="1100"/>
                <a:t>52.1–69.4</a:t>
              </a:r>
            </a:p>
          </p:txBody>
        </p:sp>
        <p:sp>
          <p:nvSpPr>
            <p:cNvPr id="23" name="TextBox 22">
              <a:extLst>
                <a:ext uri="{FF2B5EF4-FFF2-40B4-BE49-F238E27FC236}">
                  <a16:creationId xmlns:a16="http://schemas.microsoft.com/office/drawing/2014/main" id="{A0D3F8B1-7A12-68F6-1567-0C110D0EEB32}"/>
                </a:ext>
              </a:extLst>
            </p:cNvPr>
            <p:cNvSpPr txBox="1"/>
            <p:nvPr/>
          </p:nvSpPr>
          <p:spPr>
            <a:xfrm>
              <a:off x="6762375" y="2745563"/>
              <a:ext cx="2256860" cy="430887"/>
            </a:xfrm>
            <a:prstGeom prst="rect">
              <a:avLst/>
            </a:prstGeom>
            <a:noFill/>
          </p:spPr>
          <p:txBody>
            <a:bodyPr wrap="square" rtlCol="0">
              <a:spAutoFit/>
            </a:bodyPr>
            <a:lstStyle/>
            <a:p>
              <a:r>
                <a:rPr lang="en-US" sz="1100" i="1"/>
                <a:t>Maternity care providers per 100,000 females ages 15–44</a:t>
              </a:r>
            </a:p>
          </p:txBody>
        </p:sp>
        <p:sp>
          <p:nvSpPr>
            <p:cNvPr id="24" name="Rectangle: Rounded Corners 13">
              <a:extLst>
                <a:ext uri="{FF2B5EF4-FFF2-40B4-BE49-F238E27FC236}">
                  <a16:creationId xmlns:a16="http://schemas.microsoft.com/office/drawing/2014/main" id="{388D442A-F7DB-550D-5524-2708E2B49058}"/>
                </a:ext>
              </a:extLst>
            </p:cNvPr>
            <p:cNvSpPr>
              <a:spLocks noChangeAspect="1"/>
            </p:cNvSpPr>
            <p:nvPr/>
          </p:nvSpPr>
          <p:spPr>
            <a:xfrm>
              <a:off x="6883177" y="3579053"/>
              <a:ext cx="182880" cy="182880"/>
            </a:xfrm>
            <a:prstGeom prst="ellipse">
              <a:avLst/>
            </a:prstGeom>
            <a:solidFill>
              <a:srgbClr val="DDBF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Rounded Corners 13">
              <a:extLst>
                <a:ext uri="{FF2B5EF4-FFF2-40B4-BE49-F238E27FC236}">
                  <a16:creationId xmlns:a16="http://schemas.microsoft.com/office/drawing/2014/main" id="{0171E1BB-4DE7-8229-C8B8-E41422EC0A43}"/>
                </a:ext>
              </a:extLst>
            </p:cNvPr>
            <p:cNvSpPr>
              <a:spLocks noChangeAspect="1"/>
            </p:cNvSpPr>
            <p:nvPr/>
          </p:nvSpPr>
          <p:spPr>
            <a:xfrm>
              <a:off x="6883177" y="3903898"/>
              <a:ext cx="182880" cy="182880"/>
            </a:xfrm>
            <a:prstGeom prst="ellipse">
              <a:avLst/>
            </a:prstGeom>
            <a:solidFill>
              <a:srgbClr val="D5A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Rounded Corners 13">
              <a:extLst>
                <a:ext uri="{FF2B5EF4-FFF2-40B4-BE49-F238E27FC236}">
                  <a16:creationId xmlns:a16="http://schemas.microsoft.com/office/drawing/2014/main" id="{19EA7286-AB9F-38D7-15C0-A108E4ADA8C3}"/>
                </a:ext>
              </a:extLst>
            </p:cNvPr>
            <p:cNvSpPr>
              <a:spLocks noChangeAspect="1"/>
            </p:cNvSpPr>
            <p:nvPr/>
          </p:nvSpPr>
          <p:spPr>
            <a:xfrm>
              <a:off x="6883177" y="4228743"/>
              <a:ext cx="182880" cy="182880"/>
            </a:xfrm>
            <a:prstGeom prst="ellipse">
              <a:avLst/>
            </a:prstGeom>
            <a:solidFill>
              <a:srgbClr val="A77B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326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map of the united states&#10;&#10;Description automatically generated">
            <a:extLst>
              <a:ext uri="{FF2B5EF4-FFF2-40B4-BE49-F238E27FC236}">
                <a16:creationId xmlns:a16="http://schemas.microsoft.com/office/drawing/2014/main" id="{B10FEA56-E51C-088A-8A02-97ED07E1AB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009" t="14723" r="24392" b="18894"/>
          <a:stretch/>
        </p:blipFill>
        <p:spPr>
          <a:xfrm>
            <a:off x="188227" y="1146277"/>
            <a:ext cx="7012445" cy="4371120"/>
          </a:xfrm>
          <a:prstGeom prst="rect">
            <a:avLst/>
          </a:prstGeom>
          <a:noFill/>
        </p:spPr>
      </p:pic>
      <p:sp>
        <p:nvSpPr>
          <p:cNvPr id="21" name="Text Placeholder 20">
            <a:extLst>
              <a:ext uri="{FF2B5EF4-FFF2-40B4-BE49-F238E27FC236}">
                <a16:creationId xmlns:a16="http://schemas.microsoft.com/office/drawing/2014/main" id="{41396512-A0DE-C6C0-A94D-EB33414E1206}"/>
              </a:ext>
            </a:extLst>
          </p:cNvPr>
          <p:cNvSpPr>
            <a:spLocks noGrp="1"/>
          </p:cNvSpPr>
          <p:nvPr>
            <p:ph type="body" sz="quarter" idx="22"/>
          </p:nvPr>
        </p:nvSpPr>
        <p:spPr/>
        <p:txBody>
          <a:bodyPr/>
          <a:lstStyle/>
          <a:p>
            <a:r>
              <a:rPr lang="en-US"/>
              <a:t>Data: CDC National Vital Statistics System (NVSS): WONDER, 2022.</a:t>
            </a:r>
          </a:p>
        </p:txBody>
      </p:sp>
      <p:grpSp>
        <p:nvGrpSpPr>
          <p:cNvPr id="23" name="Group 22">
            <a:extLst>
              <a:ext uri="{FF2B5EF4-FFF2-40B4-BE49-F238E27FC236}">
                <a16:creationId xmlns:a16="http://schemas.microsoft.com/office/drawing/2014/main" id="{E66EAE92-2DB0-6A44-61B0-9195C1E0691D}"/>
              </a:ext>
            </a:extLst>
          </p:cNvPr>
          <p:cNvGrpSpPr/>
          <p:nvPr/>
        </p:nvGrpSpPr>
        <p:grpSpPr>
          <a:xfrm>
            <a:off x="6815640" y="2816585"/>
            <a:ext cx="2780188" cy="1710499"/>
            <a:chOff x="6762374" y="2745563"/>
            <a:chExt cx="2780188" cy="1710499"/>
          </a:xfrm>
        </p:grpSpPr>
        <p:sp>
          <p:nvSpPr>
            <p:cNvPr id="24" name="Rectangle: Rounded Corners 13">
              <a:extLst>
                <a:ext uri="{FF2B5EF4-FFF2-40B4-BE49-F238E27FC236}">
                  <a16:creationId xmlns:a16="http://schemas.microsoft.com/office/drawing/2014/main" id="{A093C54A-C7FC-4A8E-3288-EE5D2A662F66}"/>
                </a:ext>
              </a:extLst>
            </p:cNvPr>
            <p:cNvSpPr>
              <a:spLocks noChangeAspect="1"/>
            </p:cNvSpPr>
            <p:nvPr/>
          </p:nvSpPr>
          <p:spPr>
            <a:xfrm>
              <a:off x="6883177" y="3254208"/>
              <a:ext cx="182880" cy="182880"/>
            </a:xfrm>
            <a:prstGeom prst="ellipse">
              <a:avLst/>
            </a:prstGeom>
            <a:solidFill>
              <a:srgbClr val="A3C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F8B5BFF-76DC-9F51-6D9F-CC829650D886}"/>
                </a:ext>
              </a:extLst>
            </p:cNvPr>
            <p:cNvSpPr txBox="1"/>
            <p:nvPr/>
          </p:nvSpPr>
          <p:spPr>
            <a:xfrm>
              <a:off x="7066057" y="3208577"/>
              <a:ext cx="2475190" cy="261610"/>
            </a:xfrm>
            <a:prstGeom prst="rect">
              <a:avLst/>
            </a:prstGeom>
            <a:noFill/>
          </p:spPr>
          <p:txBody>
            <a:bodyPr wrap="square" rtlCol="0">
              <a:spAutoFit/>
            </a:bodyPr>
            <a:lstStyle/>
            <a:p>
              <a:r>
                <a:rPr lang="en-US" sz="1100"/>
                <a:t>70.5–92.0</a:t>
              </a:r>
            </a:p>
          </p:txBody>
        </p:sp>
        <p:sp>
          <p:nvSpPr>
            <p:cNvPr id="26" name="TextBox 25">
              <a:extLst>
                <a:ext uri="{FF2B5EF4-FFF2-40B4-BE49-F238E27FC236}">
                  <a16:creationId xmlns:a16="http://schemas.microsoft.com/office/drawing/2014/main" id="{C212C57F-8AE7-7D69-3E66-AF08DFABD846}"/>
                </a:ext>
              </a:extLst>
            </p:cNvPr>
            <p:cNvSpPr txBox="1"/>
            <p:nvPr/>
          </p:nvSpPr>
          <p:spPr>
            <a:xfrm>
              <a:off x="7066057" y="3537202"/>
              <a:ext cx="2475190" cy="261610"/>
            </a:xfrm>
            <a:prstGeom prst="rect">
              <a:avLst/>
            </a:prstGeom>
            <a:noFill/>
          </p:spPr>
          <p:txBody>
            <a:bodyPr wrap="square" rtlCol="0">
              <a:spAutoFit/>
            </a:bodyPr>
            <a:lstStyle/>
            <a:p>
              <a:r>
                <a:rPr lang="en-US" sz="1100"/>
                <a:t>93.6–112</a:t>
              </a:r>
            </a:p>
          </p:txBody>
        </p:sp>
        <p:sp>
          <p:nvSpPr>
            <p:cNvPr id="27" name="TextBox 26">
              <a:extLst>
                <a:ext uri="{FF2B5EF4-FFF2-40B4-BE49-F238E27FC236}">
                  <a16:creationId xmlns:a16="http://schemas.microsoft.com/office/drawing/2014/main" id="{55FF36A9-C2A0-9E27-E9FD-07AF95793755}"/>
                </a:ext>
              </a:extLst>
            </p:cNvPr>
            <p:cNvSpPr txBox="1"/>
            <p:nvPr/>
          </p:nvSpPr>
          <p:spPr>
            <a:xfrm>
              <a:off x="7067372" y="3865827"/>
              <a:ext cx="2475190" cy="261610"/>
            </a:xfrm>
            <a:prstGeom prst="rect">
              <a:avLst/>
            </a:prstGeom>
            <a:noFill/>
          </p:spPr>
          <p:txBody>
            <a:bodyPr wrap="square" rtlCol="0">
              <a:spAutoFit/>
            </a:bodyPr>
            <a:lstStyle/>
            <a:p>
              <a:r>
                <a:rPr lang="en-US" sz="1100"/>
                <a:t>114–137</a:t>
              </a:r>
            </a:p>
          </p:txBody>
        </p:sp>
        <p:sp>
          <p:nvSpPr>
            <p:cNvPr id="28" name="TextBox 27">
              <a:extLst>
                <a:ext uri="{FF2B5EF4-FFF2-40B4-BE49-F238E27FC236}">
                  <a16:creationId xmlns:a16="http://schemas.microsoft.com/office/drawing/2014/main" id="{C3D43EC1-8064-E6B4-596F-2ACA736B40E4}"/>
                </a:ext>
              </a:extLst>
            </p:cNvPr>
            <p:cNvSpPr txBox="1"/>
            <p:nvPr/>
          </p:nvSpPr>
          <p:spPr>
            <a:xfrm>
              <a:off x="7066057" y="4194452"/>
              <a:ext cx="2475190" cy="261610"/>
            </a:xfrm>
            <a:prstGeom prst="rect">
              <a:avLst/>
            </a:prstGeom>
            <a:noFill/>
          </p:spPr>
          <p:txBody>
            <a:bodyPr wrap="square" rtlCol="0">
              <a:spAutoFit/>
            </a:bodyPr>
            <a:lstStyle/>
            <a:p>
              <a:r>
                <a:rPr lang="en-US" sz="1100"/>
                <a:t>142–204</a:t>
              </a:r>
            </a:p>
          </p:txBody>
        </p:sp>
        <p:sp>
          <p:nvSpPr>
            <p:cNvPr id="29" name="TextBox 28">
              <a:extLst>
                <a:ext uri="{FF2B5EF4-FFF2-40B4-BE49-F238E27FC236}">
                  <a16:creationId xmlns:a16="http://schemas.microsoft.com/office/drawing/2014/main" id="{A30CE51C-30A2-52BC-6064-C75B369E7491}"/>
                </a:ext>
              </a:extLst>
            </p:cNvPr>
            <p:cNvSpPr txBox="1"/>
            <p:nvPr/>
          </p:nvSpPr>
          <p:spPr>
            <a:xfrm>
              <a:off x="6762374" y="2745563"/>
              <a:ext cx="2328359" cy="430887"/>
            </a:xfrm>
            <a:prstGeom prst="rect">
              <a:avLst/>
            </a:prstGeom>
            <a:noFill/>
          </p:spPr>
          <p:txBody>
            <a:bodyPr wrap="square" rtlCol="0">
              <a:spAutoFit/>
            </a:bodyPr>
            <a:lstStyle/>
            <a:p>
              <a:r>
                <a:rPr lang="en-US" sz="1100" i="1" dirty="0"/>
                <a:t>Deaths per 100,000 </a:t>
              </a:r>
              <a:br>
                <a:rPr lang="en-US" sz="1100" i="1" dirty="0"/>
              </a:br>
              <a:r>
                <a:rPr lang="en-US" sz="1100" i="1" dirty="0"/>
                <a:t>female population ages 15–44</a:t>
              </a:r>
            </a:p>
          </p:txBody>
        </p:sp>
        <p:sp>
          <p:nvSpPr>
            <p:cNvPr id="30" name="Rectangle: Rounded Corners 13">
              <a:extLst>
                <a:ext uri="{FF2B5EF4-FFF2-40B4-BE49-F238E27FC236}">
                  <a16:creationId xmlns:a16="http://schemas.microsoft.com/office/drawing/2014/main" id="{F603A1A3-3CCF-4462-7194-596BA163A096}"/>
                </a:ext>
              </a:extLst>
            </p:cNvPr>
            <p:cNvSpPr>
              <a:spLocks noChangeAspect="1"/>
            </p:cNvSpPr>
            <p:nvPr/>
          </p:nvSpPr>
          <p:spPr>
            <a:xfrm>
              <a:off x="6883177" y="3579053"/>
              <a:ext cx="182880" cy="182880"/>
            </a:xfrm>
            <a:prstGeom prst="ellipse">
              <a:avLst/>
            </a:prstGeom>
            <a:solidFill>
              <a:srgbClr val="65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Rounded Corners 13">
              <a:extLst>
                <a:ext uri="{FF2B5EF4-FFF2-40B4-BE49-F238E27FC236}">
                  <a16:creationId xmlns:a16="http://schemas.microsoft.com/office/drawing/2014/main" id="{4526E043-415C-09D5-1B8B-A360F24E6F29}"/>
                </a:ext>
              </a:extLst>
            </p:cNvPr>
            <p:cNvSpPr>
              <a:spLocks noChangeAspect="1"/>
            </p:cNvSpPr>
            <p:nvPr/>
          </p:nvSpPr>
          <p:spPr>
            <a:xfrm>
              <a:off x="6883177" y="3903898"/>
              <a:ext cx="182880" cy="182880"/>
            </a:xfrm>
            <a:prstGeom prst="ellipse">
              <a:avLst/>
            </a:prstGeom>
            <a:solidFill>
              <a:srgbClr val="4581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Rounded Corners 13">
              <a:extLst>
                <a:ext uri="{FF2B5EF4-FFF2-40B4-BE49-F238E27FC236}">
                  <a16:creationId xmlns:a16="http://schemas.microsoft.com/office/drawing/2014/main" id="{8726787D-3EAE-CC05-76FF-40A779AA2751}"/>
                </a:ext>
              </a:extLst>
            </p:cNvPr>
            <p:cNvSpPr>
              <a:spLocks noChangeAspect="1"/>
            </p:cNvSpPr>
            <p:nvPr/>
          </p:nvSpPr>
          <p:spPr>
            <a:xfrm>
              <a:off x="6883177" y="4228743"/>
              <a:ext cx="182880" cy="182880"/>
            </a:xfrm>
            <a:prstGeom prst="ellipse">
              <a:avLst/>
            </a:prstGeom>
            <a:solidFill>
              <a:srgbClr val="2158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itle 33">
            <a:extLst>
              <a:ext uri="{FF2B5EF4-FFF2-40B4-BE49-F238E27FC236}">
                <a16:creationId xmlns:a16="http://schemas.microsoft.com/office/drawing/2014/main" id="{945783B0-925B-5C5A-2B16-16E3B5B70C5B}"/>
              </a:ext>
            </a:extLst>
          </p:cNvPr>
          <p:cNvSpPr>
            <a:spLocks noGrp="1"/>
          </p:cNvSpPr>
          <p:nvPr>
            <p:ph type="ctrTitle"/>
          </p:nvPr>
        </p:nvSpPr>
        <p:spPr>
          <a:xfrm>
            <a:off x="71499" y="110282"/>
            <a:ext cx="8730857" cy="884944"/>
          </a:xfrm>
        </p:spPr>
        <p:txBody>
          <a:bodyPr/>
          <a:lstStyle/>
          <a:p>
            <a:r>
              <a:rPr lang="en-US"/>
              <a:t>All-cause mortality for women of reproductive age is highest in southeastern states.</a:t>
            </a:r>
          </a:p>
        </p:txBody>
      </p:sp>
    </p:spTree>
    <p:extLst>
      <p:ext uri="{BB962C8B-B14F-4D97-AF65-F5344CB8AC3E}">
        <p14:creationId xmlns:p14="http://schemas.microsoft.com/office/powerpoint/2010/main" val="60909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10">
            <a:extLst>
              <a:ext uri="{FF2B5EF4-FFF2-40B4-BE49-F238E27FC236}">
                <a16:creationId xmlns:a16="http://schemas.microsoft.com/office/drawing/2014/main" id="{FBF4D9D9-45A6-0AC7-49A7-4A4C0D292A95}"/>
              </a:ext>
            </a:extLst>
          </p:cNvPr>
          <p:cNvGraphicFramePr>
            <a:graphicFrameLocks noGrp="1"/>
          </p:cNvGraphicFramePr>
          <p:nvPr>
            <p:ph type="chart" sz="quarter" idx="19"/>
            <p:extLst>
              <p:ext uri="{D42A27DB-BD31-4B8C-83A1-F6EECF244321}">
                <p14:modId xmlns:p14="http://schemas.microsoft.com/office/powerpoint/2010/main" val="161730983"/>
              </p:ext>
            </p:extLst>
          </p:nvPr>
        </p:nvGraphicFramePr>
        <p:xfrm>
          <a:off x="71438" y="1344613"/>
          <a:ext cx="8961437" cy="39210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B017E832-A40C-C3B3-6D41-70B14A05241B}"/>
              </a:ext>
            </a:extLst>
          </p:cNvPr>
          <p:cNvSpPr>
            <a:spLocks noGrp="1"/>
          </p:cNvSpPr>
          <p:nvPr>
            <p:ph type="body" sz="quarter" idx="22"/>
          </p:nvPr>
        </p:nvSpPr>
        <p:spPr/>
        <p:txBody>
          <a:bodyPr/>
          <a:lstStyle/>
          <a:p>
            <a:r>
              <a:rPr lang="en-US">
                <a:latin typeface="Arial (Body)"/>
              </a:rPr>
              <a:t>Note: Maternal deaths include those assigned to ICD-10 codes A34, O00–O95, and O98–O99 and occur while pregnant or within 42 days of being pregnant. Rates shown are for American Indian/Alaska Native (AIAN; non-Hispanic); Asian American, Native Hawaiian and Pacific Islander (AANHPI; non-Hispanic); Black (non-Hispanic); white (non-Hispanic); and Hispanic (any race) people, based on information from decedent’s death certificate. 2018 AIAN rate is not available because of CDC data suppression standards for small numbers of deaths. AA and NHPI data are combined because NHPI data alone are not available for 2018–2022 because of CDC data suppression standards for small numbers of deaths.</a:t>
            </a:r>
          </a:p>
          <a:p>
            <a:r>
              <a:rPr lang="en-US">
                <a:latin typeface="Arial (Body)"/>
              </a:rPr>
              <a:t>Data: Donna L. </a:t>
            </a:r>
            <a:r>
              <a:rPr lang="en-US" err="1">
                <a:latin typeface="Arial (Body)"/>
              </a:rPr>
              <a:t>Hoyert</a:t>
            </a:r>
            <a:r>
              <a:rPr lang="en-US">
                <a:latin typeface="Arial (Body)"/>
              </a:rPr>
              <a:t>, </a:t>
            </a:r>
            <a:r>
              <a:rPr lang="en-US" i="1">
                <a:latin typeface="Arial (Body)"/>
                <a:hlinkClick r:id="rId3"/>
              </a:rPr>
              <a:t>Health E-stat: Maternal Mortality Rates in the United States, 2022</a:t>
            </a:r>
            <a:r>
              <a:rPr lang="en-US">
                <a:latin typeface="Arial (Body)"/>
              </a:rPr>
              <a:t> (National Center for Health Statistics, May 2024); and authors’ calculations using data from the National Vital Statistics System (NVSS), Natality and Mortality, via CDC WONDER, 2018–2022.</a:t>
            </a:r>
          </a:p>
        </p:txBody>
      </p:sp>
      <p:sp>
        <p:nvSpPr>
          <p:cNvPr id="7" name="Text Placeholder 6">
            <a:extLst>
              <a:ext uri="{FF2B5EF4-FFF2-40B4-BE49-F238E27FC236}">
                <a16:creationId xmlns:a16="http://schemas.microsoft.com/office/drawing/2014/main" id="{45A49429-24D4-9318-1D1A-B6CA44A2BE2F}"/>
              </a:ext>
            </a:extLst>
          </p:cNvPr>
          <p:cNvSpPr>
            <a:spLocks noGrp="1"/>
          </p:cNvSpPr>
          <p:nvPr>
            <p:ph type="body" sz="quarter" idx="25"/>
          </p:nvPr>
        </p:nvSpPr>
        <p:spPr>
          <a:xfrm>
            <a:off x="71438" y="1310858"/>
            <a:ext cx="8961120" cy="251315"/>
          </a:xfrm>
        </p:spPr>
        <p:txBody>
          <a:bodyPr/>
          <a:lstStyle/>
          <a:p>
            <a:r>
              <a:rPr kumimoji="0" lang="en-US" sz="1100" b="0" i="1" u="none" strike="noStrike" kern="800" cap="none" spc="-10" normalizeH="0" baseline="0" noProof="0">
                <a:ln>
                  <a:noFill/>
                </a:ln>
                <a:solidFill>
                  <a:srgbClr val="1A1A1A"/>
                </a:solidFill>
                <a:effectLst/>
                <a:uLnTx/>
                <a:uFillTx/>
                <a:latin typeface="Arial" panose="020B0604020202020204"/>
                <a:ea typeface="+mn-ea"/>
                <a:cs typeface="+mn-cs"/>
              </a:rPr>
              <a:t>Maternal mortality rate per 100,000 live births, 2018–2022</a:t>
            </a:r>
            <a:endParaRPr lang="en-US"/>
          </a:p>
        </p:txBody>
      </p:sp>
      <p:sp>
        <p:nvSpPr>
          <p:cNvPr id="10" name="Title 9">
            <a:extLst>
              <a:ext uri="{FF2B5EF4-FFF2-40B4-BE49-F238E27FC236}">
                <a16:creationId xmlns:a16="http://schemas.microsoft.com/office/drawing/2014/main" id="{43739BCE-03FF-B8D8-4C44-C7F34ADB091E}"/>
              </a:ext>
            </a:extLst>
          </p:cNvPr>
          <p:cNvSpPr>
            <a:spLocks noGrp="1"/>
          </p:cNvSpPr>
          <p:nvPr>
            <p:ph type="ctrTitle"/>
          </p:nvPr>
        </p:nvSpPr>
        <p:spPr/>
        <p:txBody>
          <a:bodyPr/>
          <a:lstStyle/>
          <a:p>
            <a:r>
              <a:rPr lang="en-US"/>
              <a:t>The maternal mortality rate nearly doubled between 2018 and 2022, with rates for Black and American Indian and Alaska Native women increasing the most.</a:t>
            </a:r>
          </a:p>
        </p:txBody>
      </p:sp>
      <p:sp>
        <p:nvSpPr>
          <p:cNvPr id="2" name="Text Placeholder 6">
            <a:extLst>
              <a:ext uri="{FF2B5EF4-FFF2-40B4-BE49-F238E27FC236}">
                <a16:creationId xmlns:a16="http://schemas.microsoft.com/office/drawing/2014/main" id="{DCDC5971-E90D-C292-D950-2A3395F2479E}"/>
              </a:ext>
            </a:extLst>
          </p:cNvPr>
          <p:cNvSpPr txBox="1">
            <a:spLocks/>
          </p:cNvSpPr>
          <p:nvPr/>
        </p:nvSpPr>
        <p:spPr>
          <a:xfrm>
            <a:off x="8141148" y="3616187"/>
            <a:ext cx="652106" cy="251315"/>
          </a:xfrm>
          <a:prstGeom prst="rect">
            <a:avLst/>
          </a:prstGeom>
        </p:spPr>
        <p:txBody>
          <a:bodyPr vert="horz" lIns="0" tIns="0" rIns="0" bIns="0" rtlCol="0" anchor="ctr" anchorCtr="0">
            <a:normAutofit/>
          </a:bodyPr>
          <a:lstStyle>
            <a:lvl1pPr marL="0" indent="0" algn="l" defTabSz="914378" rtl="0" eaLnBrk="1" latinLnBrk="0" hangingPunct="1">
              <a:spcBef>
                <a:spcPct val="20000"/>
              </a:spcBef>
              <a:buClr>
                <a:schemeClr val="accent1"/>
              </a:buClr>
              <a:buFont typeface="Arial" panose="020B0604020202020204" pitchFamily="34" charset="0"/>
              <a:buNone/>
              <a:defRPr sz="1100" b="0" i="1" kern="800" spc="-10">
                <a:solidFill>
                  <a:schemeClr val="tx1"/>
                </a:solidFill>
                <a:latin typeface="+mn-lt"/>
                <a:ea typeface="+mn-ea"/>
                <a:cs typeface="+mn-cs"/>
              </a:defRPr>
            </a:lvl1pPr>
            <a:lvl2pPr marL="128584"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2pPr>
            <a:lvl3pPr marL="258359"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3pPr>
            <a:lvl4pPr marL="386943"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4pPr>
            <a:lvl5pPr marL="515528"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i="0">
                <a:solidFill>
                  <a:schemeClr val="bg2"/>
                </a:solidFill>
                <a:latin typeface="Arial" panose="020B0604020202020204"/>
              </a:rPr>
              <a:t>Black</a:t>
            </a:r>
            <a:endParaRPr lang="en-US" sz="1200" i="0">
              <a:solidFill>
                <a:schemeClr val="bg2"/>
              </a:solidFill>
            </a:endParaRPr>
          </a:p>
        </p:txBody>
      </p:sp>
      <p:sp>
        <p:nvSpPr>
          <p:cNvPr id="3" name="Text Placeholder 6">
            <a:extLst>
              <a:ext uri="{FF2B5EF4-FFF2-40B4-BE49-F238E27FC236}">
                <a16:creationId xmlns:a16="http://schemas.microsoft.com/office/drawing/2014/main" id="{D37E31F3-15AC-BCBB-D0B8-C30A49BFAF8D}"/>
              </a:ext>
            </a:extLst>
          </p:cNvPr>
          <p:cNvSpPr txBox="1">
            <a:spLocks/>
          </p:cNvSpPr>
          <p:nvPr/>
        </p:nvSpPr>
        <p:spPr>
          <a:xfrm>
            <a:off x="8141148" y="3819681"/>
            <a:ext cx="713329" cy="251315"/>
          </a:xfrm>
          <a:prstGeom prst="rect">
            <a:avLst/>
          </a:prstGeom>
        </p:spPr>
        <p:txBody>
          <a:bodyPr vert="horz" lIns="0" tIns="0" rIns="0" bIns="0" rtlCol="0" anchor="ctr" anchorCtr="0">
            <a:normAutofit/>
          </a:bodyPr>
          <a:lstStyle>
            <a:lvl1pPr marL="0" indent="0" algn="l" defTabSz="914378" rtl="0" eaLnBrk="1" latinLnBrk="0" hangingPunct="1">
              <a:spcBef>
                <a:spcPct val="20000"/>
              </a:spcBef>
              <a:buClr>
                <a:schemeClr val="accent1"/>
              </a:buClr>
              <a:buFont typeface="Arial" panose="020B0604020202020204" pitchFamily="34" charset="0"/>
              <a:buNone/>
              <a:defRPr sz="1100" b="0" i="1" kern="800" spc="-10">
                <a:solidFill>
                  <a:schemeClr val="tx1"/>
                </a:solidFill>
                <a:latin typeface="+mn-lt"/>
                <a:ea typeface="+mn-ea"/>
                <a:cs typeface="+mn-cs"/>
              </a:defRPr>
            </a:lvl1pPr>
            <a:lvl2pPr marL="128584"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2pPr>
            <a:lvl3pPr marL="258359"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3pPr>
            <a:lvl4pPr marL="386943"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4pPr>
            <a:lvl5pPr marL="515528"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i="0">
                <a:solidFill>
                  <a:schemeClr val="tx2"/>
                </a:solidFill>
                <a:latin typeface="Arial" panose="020B0604020202020204"/>
              </a:rPr>
              <a:t>AIAN</a:t>
            </a:r>
            <a:endParaRPr lang="en-US" sz="1200" i="0">
              <a:solidFill>
                <a:schemeClr val="tx2"/>
              </a:solidFill>
            </a:endParaRPr>
          </a:p>
        </p:txBody>
      </p:sp>
      <p:sp>
        <p:nvSpPr>
          <p:cNvPr id="6" name="Text Placeholder 6">
            <a:extLst>
              <a:ext uri="{FF2B5EF4-FFF2-40B4-BE49-F238E27FC236}">
                <a16:creationId xmlns:a16="http://schemas.microsoft.com/office/drawing/2014/main" id="{75CBF4B5-FC64-CAEF-1C30-21EC24AB3F10}"/>
              </a:ext>
            </a:extLst>
          </p:cNvPr>
          <p:cNvSpPr txBox="1">
            <a:spLocks/>
          </p:cNvSpPr>
          <p:nvPr/>
        </p:nvSpPr>
        <p:spPr>
          <a:xfrm>
            <a:off x="8141148" y="4132408"/>
            <a:ext cx="614172" cy="251315"/>
          </a:xfrm>
          <a:prstGeom prst="rect">
            <a:avLst/>
          </a:prstGeom>
        </p:spPr>
        <p:txBody>
          <a:bodyPr vert="horz" lIns="0" tIns="0" rIns="0" bIns="0" rtlCol="0" anchor="ctr" anchorCtr="0">
            <a:normAutofit/>
          </a:bodyPr>
          <a:lstStyle>
            <a:lvl1pPr marL="0" indent="0" algn="l" defTabSz="914378" rtl="0" eaLnBrk="1" latinLnBrk="0" hangingPunct="1">
              <a:spcBef>
                <a:spcPct val="20000"/>
              </a:spcBef>
              <a:buClr>
                <a:schemeClr val="accent1"/>
              </a:buClr>
              <a:buFont typeface="Arial" panose="020B0604020202020204" pitchFamily="34" charset="0"/>
              <a:buNone/>
              <a:defRPr sz="1100" b="0" i="1" kern="800" spc="-10">
                <a:solidFill>
                  <a:schemeClr val="tx1"/>
                </a:solidFill>
                <a:latin typeface="+mn-lt"/>
                <a:ea typeface="+mn-ea"/>
                <a:cs typeface="+mn-cs"/>
              </a:defRPr>
            </a:lvl1pPr>
            <a:lvl2pPr marL="128584"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2pPr>
            <a:lvl3pPr marL="258359"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3pPr>
            <a:lvl4pPr marL="386943"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4pPr>
            <a:lvl5pPr marL="515528"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i="0">
                <a:solidFill>
                  <a:schemeClr val="tx1">
                    <a:lumMod val="25000"/>
                    <a:lumOff val="75000"/>
                  </a:schemeClr>
                </a:solidFill>
                <a:latin typeface="Arial" panose="020B0604020202020204"/>
              </a:rPr>
              <a:t>Total</a:t>
            </a:r>
            <a:endParaRPr lang="en-US" sz="1200" i="0">
              <a:solidFill>
                <a:schemeClr val="tx1">
                  <a:lumMod val="25000"/>
                  <a:lumOff val="75000"/>
                </a:schemeClr>
              </a:solidFill>
            </a:endParaRPr>
          </a:p>
        </p:txBody>
      </p:sp>
      <p:sp>
        <p:nvSpPr>
          <p:cNvPr id="8" name="Text Placeholder 6">
            <a:extLst>
              <a:ext uri="{FF2B5EF4-FFF2-40B4-BE49-F238E27FC236}">
                <a16:creationId xmlns:a16="http://schemas.microsoft.com/office/drawing/2014/main" id="{18BC8312-7866-B7E6-2848-C43DF4A96737}"/>
              </a:ext>
            </a:extLst>
          </p:cNvPr>
          <p:cNvSpPr txBox="1">
            <a:spLocks/>
          </p:cNvSpPr>
          <p:nvPr/>
        </p:nvSpPr>
        <p:spPr>
          <a:xfrm>
            <a:off x="8141149" y="4311293"/>
            <a:ext cx="713329" cy="251315"/>
          </a:xfrm>
          <a:prstGeom prst="rect">
            <a:avLst/>
          </a:prstGeom>
        </p:spPr>
        <p:txBody>
          <a:bodyPr vert="horz" lIns="0" tIns="0" rIns="0" bIns="0" rtlCol="0" anchor="ctr" anchorCtr="0">
            <a:normAutofit/>
          </a:bodyPr>
          <a:lstStyle>
            <a:lvl1pPr marL="0" indent="0" algn="l" defTabSz="914378" rtl="0" eaLnBrk="1" latinLnBrk="0" hangingPunct="1">
              <a:spcBef>
                <a:spcPct val="20000"/>
              </a:spcBef>
              <a:buClr>
                <a:schemeClr val="accent1"/>
              </a:buClr>
              <a:buFont typeface="Arial" panose="020B0604020202020204" pitchFamily="34" charset="0"/>
              <a:buNone/>
              <a:defRPr sz="1100" b="0" i="1" kern="800" spc="-10">
                <a:solidFill>
                  <a:schemeClr val="tx1"/>
                </a:solidFill>
                <a:latin typeface="+mn-lt"/>
                <a:ea typeface="+mn-ea"/>
                <a:cs typeface="+mn-cs"/>
              </a:defRPr>
            </a:lvl1pPr>
            <a:lvl2pPr marL="128584"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2pPr>
            <a:lvl3pPr marL="258359"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3pPr>
            <a:lvl4pPr marL="386943"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4pPr>
            <a:lvl5pPr marL="515528"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i="0">
                <a:solidFill>
                  <a:schemeClr val="accent3"/>
                </a:solidFill>
                <a:latin typeface="Arial" panose="020B0604020202020204"/>
              </a:rPr>
              <a:t>White</a:t>
            </a:r>
            <a:endParaRPr lang="en-US" sz="1200" i="0">
              <a:solidFill>
                <a:schemeClr val="accent3"/>
              </a:solidFill>
            </a:endParaRPr>
          </a:p>
        </p:txBody>
      </p:sp>
      <p:sp>
        <p:nvSpPr>
          <p:cNvPr id="9" name="Text Placeholder 6">
            <a:extLst>
              <a:ext uri="{FF2B5EF4-FFF2-40B4-BE49-F238E27FC236}">
                <a16:creationId xmlns:a16="http://schemas.microsoft.com/office/drawing/2014/main" id="{F17D29AA-279A-CB17-9227-871A822C37E3}"/>
              </a:ext>
            </a:extLst>
          </p:cNvPr>
          <p:cNvSpPr txBox="1">
            <a:spLocks/>
          </p:cNvSpPr>
          <p:nvPr/>
        </p:nvSpPr>
        <p:spPr>
          <a:xfrm>
            <a:off x="8141150" y="4515866"/>
            <a:ext cx="890463" cy="251315"/>
          </a:xfrm>
          <a:prstGeom prst="rect">
            <a:avLst/>
          </a:prstGeom>
        </p:spPr>
        <p:txBody>
          <a:bodyPr vert="horz" lIns="0" tIns="0" rIns="0" bIns="0" rtlCol="0" anchor="ctr" anchorCtr="0">
            <a:normAutofit/>
          </a:bodyPr>
          <a:lstStyle>
            <a:lvl1pPr marL="0" indent="0" algn="l" defTabSz="914378" rtl="0" eaLnBrk="1" latinLnBrk="0" hangingPunct="1">
              <a:spcBef>
                <a:spcPct val="20000"/>
              </a:spcBef>
              <a:buClr>
                <a:schemeClr val="accent1"/>
              </a:buClr>
              <a:buFont typeface="Arial" panose="020B0604020202020204" pitchFamily="34" charset="0"/>
              <a:buNone/>
              <a:defRPr sz="1100" b="0" i="1" kern="800" spc="-10">
                <a:solidFill>
                  <a:schemeClr val="tx1"/>
                </a:solidFill>
                <a:latin typeface="+mn-lt"/>
                <a:ea typeface="+mn-ea"/>
                <a:cs typeface="+mn-cs"/>
              </a:defRPr>
            </a:lvl1pPr>
            <a:lvl2pPr marL="128584"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2pPr>
            <a:lvl3pPr marL="258359"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3pPr>
            <a:lvl4pPr marL="386943"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4pPr>
            <a:lvl5pPr marL="515528"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i="0">
                <a:solidFill>
                  <a:schemeClr val="accent4"/>
                </a:solidFill>
                <a:latin typeface="Arial" panose="020B0604020202020204"/>
              </a:rPr>
              <a:t>Hispanic</a:t>
            </a:r>
            <a:endParaRPr lang="en-US" sz="1200" i="0">
              <a:solidFill>
                <a:schemeClr val="accent4"/>
              </a:solidFill>
            </a:endParaRPr>
          </a:p>
        </p:txBody>
      </p:sp>
      <p:sp>
        <p:nvSpPr>
          <p:cNvPr id="12" name="Text Placeholder 6">
            <a:extLst>
              <a:ext uri="{FF2B5EF4-FFF2-40B4-BE49-F238E27FC236}">
                <a16:creationId xmlns:a16="http://schemas.microsoft.com/office/drawing/2014/main" id="{39AA94FF-C7A1-E15F-FB4A-757F47F6E8F3}"/>
              </a:ext>
            </a:extLst>
          </p:cNvPr>
          <p:cNvSpPr txBox="1">
            <a:spLocks/>
          </p:cNvSpPr>
          <p:nvPr/>
        </p:nvSpPr>
        <p:spPr>
          <a:xfrm>
            <a:off x="8141150" y="4678638"/>
            <a:ext cx="890464" cy="251315"/>
          </a:xfrm>
          <a:prstGeom prst="rect">
            <a:avLst/>
          </a:prstGeom>
        </p:spPr>
        <p:txBody>
          <a:bodyPr vert="horz" lIns="0" tIns="0" rIns="0" bIns="0" rtlCol="0" anchor="ctr" anchorCtr="0">
            <a:normAutofit/>
          </a:bodyPr>
          <a:lstStyle>
            <a:lvl1pPr marL="0" indent="0" algn="l" defTabSz="914378" rtl="0" eaLnBrk="1" latinLnBrk="0" hangingPunct="1">
              <a:spcBef>
                <a:spcPct val="20000"/>
              </a:spcBef>
              <a:buClr>
                <a:schemeClr val="accent1"/>
              </a:buClr>
              <a:buFont typeface="Arial" panose="020B0604020202020204" pitchFamily="34" charset="0"/>
              <a:buNone/>
              <a:defRPr sz="1100" b="0" i="1" kern="800" spc="-10">
                <a:solidFill>
                  <a:schemeClr val="tx1"/>
                </a:solidFill>
                <a:latin typeface="+mn-lt"/>
                <a:ea typeface="+mn-ea"/>
                <a:cs typeface="+mn-cs"/>
              </a:defRPr>
            </a:lvl1pPr>
            <a:lvl2pPr marL="128584"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2pPr>
            <a:lvl3pPr marL="258359"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3pPr>
            <a:lvl4pPr marL="386943"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4pPr>
            <a:lvl5pPr marL="515528" indent="0" algn="l" defTabSz="914378" rtl="0" eaLnBrk="1" latinLnBrk="0" hangingPunct="1">
              <a:spcBef>
                <a:spcPct val="20000"/>
              </a:spcBef>
              <a:buClr>
                <a:schemeClr val="accent1"/>
              </a:buClr>
              <a:buFont typeface="Arial" panose="020B0604020202020204" pitchFamily="34" charset="0"/>
              <a:buNone/>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i="0">
                <a:solidFill>
                  <a:schemeClr val="accent2"/>
                </a:solidFill>
                <a:latin typeface="Arial" panose="020B0604020202020204"/>
              </a:rPr>
              <a:t>AANHPI</a:t>
            </a:r>
            <a:endParaRPr lang="en-US" sz="1200" i="0">
              <a:solidFill>
                <a:schemeClr val="accent2"/>
              </a:solidFill>
            </a:endParaRPr>
          </a:p>
        </p:txBody>
      </p:sp>
    </p:spTree>
    <p:extLst>
      <p:ext uri="{BB962C8B-B14F-4D97-AF65-F5344CB8AC3E}">
        <p14:creationId xmlns:p14="http://schemas.microsoft.com/office/powerpoint/2010/main" val="224109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united states of america&#10;&#10;Description automatically generated">
            <a:extLst>
              <a:ext uri="{FF2B5EF4-FFF2-40B4-BE49-F238E27FC236}">
                <a16:creationId xmlns:a16="http://schemas.microsoft.com/office/drawing/2014/main" id="{2218614C-F5D5-8893-7B29-272CE3AE084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89" t="16289" r="25436" b="17659"/>
          <a:stretch/>
        </p:blipFill>
        <p:spPr>
          <a:xfrm>
            <a:off x="223185" y="1235675"/>
            <a:ext cx="6947343" cy="4281722"/>
          </a:xfrm>
          <a:prstGeom prst="rect">
            <a:avLst/>
          </a:prstGeom>
        </p:spPr>
      </p:pic>
      <p:sp>
        <p:nvSpPr>
          <p:cNvPr id="27" name="Text Placeholder 26">
            <a:extLst>
              <a:ext uri="{FF2B5EF4-FFF2-40B4-BE49-F238E27FC236}">
                <a16:creationId xmlns:a16="http://schemas.microsoft.com/office/drawing/2014/main" id="{A5BF7051-99DE-8BAD-5FA7-DBF95F289821}"/>
              </a:ext>
            </a:extLst>
          </p:cNvPr>
          <p:cNvSpPr>
            <a:spLocks noGrp="1"/>
          </p:cNvSpPr>
          <p:nvPr>
            <p:ph type="body" sz="quarter" idx="22"/>
          </p:nvPr>
        </p:nvSpPr>
        <p:spPr>
          <a:xfrm>
            <a:off x="71499" y="5739484"/>
            <a:ext cx="8961120" cy="453602"/>
          </a:xfrm>
        </p:spPr>
        <p:txBody>
          <a:bodyPr/>
          <a:lstStyle/>
          <a:p>
            <a:r>
              <a:rPr lang="en-US" dirty="0"/>
              <a:t>Data: CDC National Vital Statistics System (NVSS): WONDER, 2020–2022.</a:t>
            </a:r>
          </a:p>
        </p:txBody>
      </p:sp>
      <p:sp>
        <p:nvSpPr>
          <p:cNvPr id="3" name="Title 2">
            <a:extLst>
              <a:ext uri="{FF2B5EF4-FFF2-40B4-BE49-F238E27FC236}">
                <a16:creationId xmlns:a16="http://schemas.microsoft.com/office/drawing/2014/main" id="{EFC6FD70-ABDF-B3D8-35B9-04887AE1F9A7}"/>
              </a:ext>
            </a:extLst>
          </p:cNvPr>
          <p:cNvSpPr>
            <a:spLocks noGrp="1"/>
          </p:cNvSpPr>
          <p:nvPr>
            <p:ph type="ctrTitle"/>
          </p:nvPr>
        </p:nvSpPr>
        <p:spPr/>
        <p:txBody>
          <a:bodyPr/>
          <a:lstStyle/>
          <a:p>
            <a:r>
              <a:rPr lang="en-US" dirty="0"/>
              <a:t>The highest rates of maternal mortality are in the Mississippi Delta region.</a:t>
            </a:r>
          </a:p>
        </p:txBody>
      </p:sp>
      <p:grpSp>
        <p:nvGrpSpPr>
          <p:cNvPr id="18" name="Group 17">
            <a:extLst>
              <a:ext uri="{FF2B5EF4-FFF2-40B4-BE49-F238E27FC236}">
                <a16:creationId xmlns:a16="http://schemas.microsoft.com/office/drawing/2014/main" id="{20EDA7B2-F5F6-F471-A66A-57489CC57B63}"/>
              </a:ext>
            </a:extLst>
          </p:cNvPr>
          <p:cNvGrpSpPr/>
          <p:nvPr/>
        </p:nvGrpSpPr>
        <p:grpSpPr>
          <a:xfrm>
            <a:off x="6815641" y="2816585"/>
            <a:ext cx="1815894" cy="2028976"/>
            <a:chOff x="6762375" y="2745563"/>
            <a:chExt cx="1815894" cy="2028976"/>
          </a:xfrm>
        </p:grpSpPr>
        <p:sp>
          <p:nvSpPr>
            <p:cNvPr id="21" name="Rectangle: Rounded Corners 13">
              <a:extLst>
                <a:ext uri="{FF2B5EF4-FFF2-40B4-BE49-F238E27FC236}">
                  <a16:creationId xmlns:a16="http://schemas.microsoft.com/office/drawing/2014/main" id="{7F66A1A4-A568-4978-9859-7F1142F8CDB8}"/>
                </a:ext>
              </a:extLst>
            </p:cNvPr>
            <p:cNvSpPr>
              <a:spLocks noChangeAspect="1"/>
            </p:cNvSpPr>
            <p:nvPr/>
          </p:nvSpPr>
          <p:spPr>
            <a:xfrm>
              <a:off x="6883177" y="3254208"/>
              <a:ext cx="182880" cy="182880"/>
            </a:xfrm>
            <a:prstGeom prst="ellipse">
              <a:avLst/>
            </a:prstGeom>
            <a:solidFill>
              <a:srgbClr val="A3C9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FA4CC7-6FCB-2899-32E3-A2AE5C2AA145}"/>
                </a:ext>
              </a:extLst>
            </p:cNvPr>
            <p:cNvSpPr txBox="1"/>
            <p:nvPr/>
          </p:nvSpPr>
          <p:spPr>
            <a:xfrm>
              <a:off x="7066057" y="3208577"/>
              <a:ext cx="1382126" cy="261610"/>
            </a:xfrm>
            <a:prstGeom prst="rect">
              <a:avLst/>
            </a:prstGeom>
            <a:noFill/>
          </p:spPr>
          <p:txBody>
            <a:bodyPr wrap="square" rtlCol="0">
              <a:spAutoFit/>
            </a:bodyPr>
            <a:lstStyle/>
            <a:p>
              <a:r>
                <a:rPr lang="en-US" sz="1100"/>
                <a:t>0–18.6</a:t>
              </a:r>
            </a:p>
          </p:txBody>
        </p:sp>
        <p:sp>
          <p:nvSpPr>
            <p:cNvPr id="23" name="TextBox 22">
              <a:extLst>
                <a:ext uri="{FF2B5EF4-FFF2-40B4-BE49-F238E27FC236}">
                  <a16:creationId xmlns:a16="http://schemas.microsoft.com/office/drawing/2014/main" id="{66CF79A5-CAE8-C6CC-CB9D-DBFBE2C98FCB}"/>
                </a:ext>
              </a:extLst>
            </p:cNvPr>
            <p:cNvSpPr txBox="1"/>
            <p:nvPr/>
          </p:nvSpPr>
          <p:spPr>
            <a:xfrm>
              <a:off x="7066057" y="3537202"/>
              <a:ext cx="1512212" cy="261610"/>
            </a:xfrm>
            <a:prstGeom prst="rect">
              <a:avLst/>
            </a:prstGeom>
            <a:noFill/>
          </p:spPr>
          <p:txBody>
            <a:bodyPr wrap="square" rtlCol="0">
              <a:spAutoFit/>
            </a:bodyPr>
            <a:lstStyle/>
            <a:p>
              <a:r>
                <a:rPr lang="en-US" sz="1100"/>
                <a:t>21.5–26.0</a:t>
              </a:r>
            </a:p>
          </p:txBody>
        </p:sp>
        <p:sp>
          <p:nvSpPr>
            <p:cNvPr id="24" name="TextBox 23">
              <a:extLst>
                <a:ext uri="{FF2B5EF4-FFF2-40B4-BE49-F238E27FC236}">
                  <a16:creationId xmlns:a16="http://schemas.microsoft.com/office/drawing/2014/main" id="{28206578-37FA-6250-47F8-B4532E9FFFAE}"/>
                </a:ext>
              </a:extLst>
            </p:cNvPr>
            <p:cNvSpPr txBox="1"/>
            <p:nvPr/>
          </p:nvSpPr>
          <p:spPr>
            <a:xfrm>
              <a:off x="7067372" y="3865827"/>
              <a:ext cx="1510897" cy="261610"/>
            </a:xfrm>
            <a:prstGeom prst="rect">
              <a:avLst/>
            </a:prstGeom>
            <a:noFill/>
          </p:spPr>
          <p:txBody>
            <a:bodyPr wrap="square" rtlCol="0">
              <a:spAutoFit/>
            </a:bodyPr>
            <a:lstStyle/>
            <a:p>
              <a:r>
                <a:rPr lang="en-US" sz="1100"/>
                <a:t>26.1–34.3</a:t>
              </a:r>
            </a:p>
          </p:txBody>
        </p:sp>
        <p:sp>
          <p:nvSpPr>
            <p:cNvPr id="25" name="TextBox 24">
              <a:extLst>
                <a:ext uri="{FF2B5EF4-FFF2-40B4-BE49-F238E27FC236}">
                  <a16:creationId xmlns:a16="http://schemas.microsoft.com/office/drawing/2014/main" id="{AE071BEA-5872-1915-A1A3-ACF9943ED351}"/>
                </a:ext>
              </a:extLst>
            </p:cNvPr>
            <p:cNvSpPr txBox="1"/>
            <p:nvPr/>
          </p:nvSpPr>
          <p:spPr>
            <a:xfrm>
              <a:off x="7066057" y="4194452"/>
              <a:ext cx="1510897" cy="261610"/>
            </a:xfrm>
            <a:prstGeom prst="rect">
              <a:avLst/>
            </a:prstGeom>
            <a:noFill/>
          </p:spPr>
          <p:txBody>
            <a:bodyPr wrap="square" rtlCol="0">
              <a:spAutoFit/>
            </a:bodyPr>
            <a:lstStyle/>
            <a:p>
              <a:r>
                <a:rPr lang="en-US" sz="1100"/>
                <a:t>34.7–51.1</a:t>
              </a:r>
            </a:p>
          </p:txBody>
        </p:sp>
        <p:sp>
          <p:nvSpPr>
            <p:cNvPr id="26" name="TextBox 25">
              <a:extLst>
                <a:ext uri="{FF2B5EF4-FFF2-40B4-BE49-F238E27FC236}">
                  <a16:creationId xmlns:a16="http://schemas.microsoft.com/office/drawing/2014/main" id="{DD41002D-04AF-A6E1-2639-895536A78015}"/>
                </a:ext>
              </a:extLst>
            </p:cNvPr>
            <p:cNvSpPr txBox="1"/>
            <p:nvPr/>
          </p:nvSpPr>
          <p:spPr>
            <a:xfrm>
              <a:off x="6762375" y="2745563"/>
              <a:ext cx="1815894" cy="430887"/>
            </a:xfrm>
            <a:prstGeom prst="rect">
              <a:avLst/>
            </a:prstGeom>
            <a:noFill/>
          </p:spPr>
          <p:txBody>
            <a:bodyPr wrap="square" rtlCol="0">
              <a:spAutoFit/>
            </a:bodyPr>
            <a:lstStyle/>
            <a:p>
              <a:r>
                <a:rPr lang="en-US" sz="1100" i="1"/>
                <a:t>Maternal mortality rates per 100,000 live births </a:t>
              </a:r>
            </a:p>
          </p:txBody>
        </p:sp>
        <p:sp>
          <p:nvSpPr>
            <p:cNvPr id="28" name="Rectangle: Rounded Corners 13">
              <a:extLst>
                <a:ext uri="{FF2B5EF4-FFF2-40B4-BE49-F238E27FC236}">
                  <a16:creationId xmlns:a16="http://schemas.microsoft.com/office/drawing/2014/main" id="{FF163575-4B73-B698-F282-1F1C10D77641}"/>
                </a:ext>
              </a:extLst>
            </p:cNvPr>
            <p:cNvSpPr>
              <a:spLocks noChangeAspect="1"/>
            </p:cNvSpPr>
            <p:nvPr/>
          </p:nvSpPr>
          <p:spPr>
            <a:xfrm>
              <a:off x="6883177" y="3579053"/>
              <a:ext cx="182880" cy="182880"/>
            </a:xfrm>
            <a:prstGeom prst="ellipse">
              <a:avLst/>
            </a:prstGeom>
            <a:solidFill>
              <a:srgbClr val="65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Rounded Corners 13">
              <a:extLst>
                <a:ext uri="{FF2B5EF4-FFF2-40B4-BE49-F238E27FC236}">
                  <a16:creationId xmlns:a16="http://schemas.microsoft.com/office/drawing/2014/main" id="{7F175465-2925-C4F2-EA64-912E1E0AB3E8}"/>
                </a:ext>
              </a:extLst>
            </p:cNvPr>
            <p:cNvSpPr>
              <a:spLocks noChangeAspect="1"/>
            </p:cNvSpPr>
            <p:nvPr/>
          </p:nvSpPr>
          <p:spPr>
            <a:xfrm>
              <a:off x="6883177" y="3903898"/>
              <a:ext cx="182880" cy="182880"/>
            </a:xfrm>
            <a:prstGeom prst="ellipse">
              <a:avLst/>
            </a:prstGeom>
            <a:solidFill>
              <a:srgbClr val="4581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Rounded Corners 13">
              <a:extLst>
                <a:ext uri="{FF2B5EF4-FFF2-40B4-BE49-F238E27FC236}">
                  <a16:creationId xmlns:a16="http://schemas.microsoft.com/office/drawing/2014/main" id="{78166DCD-A8D0-8B23-BD87-2B6642A59A62}"/>
                </a:ext>
              </a:extLst>
            </p:cNvPr>
            <p:cNvSpPr>
              <a:spLocks noChangeAspect="1"/>
            </p:cNvSpPr>
            <p:nvPr/>
          </p:nvSpPr>
          <p:spPr>
            <a:xfrm>
              <a:off x="6883177" y="4228743"/>
              <a:ext cx="182880" cy="182880"/>
            </a:xfrm>
            <a:prstGeom prst="ellipse">
              <a:avLst/>
            </a:prstGeom>
            <a:solidFill>
              <a:srgbClr val="2158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Rounded Corners 13">
              <a:extLst>
                <a:ext uri="{FF2B5EF4-FFF2-40B4-BE49-F238E27FC236}">
                  <a16:creationId xmlns:a16="http://schemas.microsoft.com/office/drawing/2014/main" id="{DDFD7AC8-0CBE-8724-5343-41EA2A2EA669}"/>
                </a:ext>
              </a:extLst>
            </p:cNvPr>
            <p:cNvSpPr>
              <a:spLocks noChangeAspect="1"/>
            </p:cNvSpPr>
            <p:nvPr/>
          </p:nvSpPr>
          <p:spPr>
            <a:xfrm>
              <a:off x="6883177" y="4547220"/>
              <a:ext cx="182880" cy="182880"/>
            </a:xfrm>
            <a:prstGeom prst="ellipse">
              <a:avLst/>
            </a:prstGeom>
            <a:solidFill>
              <a:srgbClr val="DCDC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E3F1F5A-C06A-E467-21A0-71803BA4F7E9}"/>
                </a:ext>
              </a:extLst>
            </p:cNvPr>
            <p:cNvSpPr txBox="1"/>
            <p:nvPr/>
          </p:nvSpPr>
          <p:spPr>
            <a:xfrm>
              <a:off x="7066057" y="4512929"/>
              <a:ext cx="1512212" cy="261610"/>
            </a:xfrm>
            <a:prstGeom prst="rect">
              <a:avLst/>
            </a:prstGeom>
            <a:noFill/>
          </p:spPr>
          <p:txBody>
            <a:bodyPr wrap="square" rtlCol="0">
              <a:spAutoFit/>
            </a:bodyPr>
            <a:lstStyle/>
            <a:p>
              <a:r>
                <a:rPr lang="en-US" sz="1100"/>
                <a:t>Data not available</a:t>
              </a:r>
            </a:p>
          </p:txBody>
        </p:sp>
      </p:grpSp>
    </p:spTree>
    <p:extLst>
      <p:ext uri="{BB962C8B-B14F-4D97-AF65-F5344CB8AC3E}">
        <p14:creationId xmlns:p14="http://schemas.microsoft.com/office/powerpoint/2010/main" val="102198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a:extLst>
              <a:ext uri="{FF2B5EF4-FFF2-40B4-BE49-F238E27FC236}">
                <a16:creationId xmlns:a16="http://schemas.microsoft.com/office/drawing/2014/main" id="{E89F6B6B-6539-A5CC-3C3A-5BBF58EACA7E}"/>
              </a:ext>
            </a:extLst>
          </p:cNvPr>
          <p:cNvGraphicFramePr>
            <a:graphicFrameLocks noGrp="1"/>
          </p:cNvGraphicFramePr>
          <p:nvPr>
            <p:ph type="chart" sz="quarter" idx="19"/>
            <p:extLst>
              <p:ext uri="{D42A27DB-BD31-4B8C-83A1-F6EECF244321}">
                <p14:modId xmlns:p14="http://schemas.microsoft.com/office/powerpoint/2010/main" val="82779586"/>
              </p:ext>
            </p:extLst>
          </p:nvPr>
        </p:nvGraphicFramePr>
        <p:xfrm>
          <a:off x="71438" y="1484755"/>
          <a:ext cx="8961437" cy="412547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a:extLst>
              <a:ext uri="{FF2B5EF4-FFF2-40B4-BE49-F238E27FC236}">
                <a16:creationId xmlns:a16="http://schemas.microsoft.com/office/drawing/2014/main" id="{4EE2A079-F3CC-05B6-44F9-03A60E695CCE}"/>
              </a:ext>
            </a:extLst>
          </p:cNvPr>
          <p:cNvSpPr>
            <a:spLocks noGrp="1"/>
          </p:cNvSpPr>
          <p:nvPr>
            <p:ph type="body" sz="quarter" idx="22"/>
          </p:nvPr>
        </p:nvSpPr>
        <p:spPr>
          <a:xfrm>
            <a:off x="71499" y="5739484"/>
            <a:ext cx="8961120" cy="453602"/>
          </a:xfrm>
        </p:spPr>
        <p:txBody>
          <a:bodyPr/>
          <a:lstStyle/>
          <a:p>
            <a:r>
              <a:rPr lang="en-US" dirty="0"/>
              <a:t>Data: CDC Sexually Transmitted Infections Surveillance, 2022.</a:t>
            </a:r>
          </a:p>
        </p:txBody>
      </p:sp>
      <p:sp>
        <p:nvSpPr>
          <p:cNvPr id="17" name="Text Placeholder 16">
            <a:extLst>
              <a:ext uri="{FF2B5EF4-FFF2-40B4-BE49-F238E27FC236}">
                <a16:creationId xmlns:a16="http://schemas.microsoft.com/office/drawing/2014/main" id="{AD60CC0F-E62B-5C59-3A68-4BD9F2429A2B}"/>
              </a:ext>
            </a:extLst>
          </p:cNvPr>
          <p:cNvSpPr>
            <a:spLocks noGrp="1"/>
          </p:cNvSpPr>
          <p:nvPr>
            <p:ph type="body" sz="quarter" idx="25"/>
          </p:nvPr>
        </p:nvSpPr>
        <p:spPr>
          <a:xfrm>
            <a:off x="71438" y="1044415"/>
            <a:ext cx="8961120" cy="251315"/>
          </a:xfrm>
        </p:spPr>
        <p:txBody>
          <a:bodyPr/>
          <a:lstStyle/>
          <a:p>
            <a:r>
              <a:rPr lang="en-US" dirty="0"/>
              <a:t>Syphilis prevalence, infection rate per 100,000 women ages 15–44</a:t>
            </a:r>
          </a:p>
        </p:txBody>
      </p:sp>
      <p:sp>
        <p:nvSpPr>
          <p:cNvPr id="20" name="Title 19">
            <a:extLst>
              <a:ext uri="{FF2B5EF4-FFF2-40B4-BE49-F238E27FC236}">
                <a16:creationId xmlns:a16="http://schemas.microsoft.com/office/drawing/2014/main" id="{83678F03-D806-2432-B909-256ECC663F79}"/>
              </a:ext>
            </a:extLst>
          </p:cNvPr>
          <p:cNvSpPr>
            <a:spLocks noGrp="1"/>
          </p:cNvSpPr>
          <p:nvPr>
            <p:ph type="ctrTitle"/>
          </p:nvPr>
        </p:nvSpPr>
        <p:spPr/>
        <p:txBody>
          <a:bodyPr/>
          <a:lstStyle/>
          <a:p>
            <a:r>
              <a:rPr lang="en-US" noProof="0" dirty="0"/>
              <a:t>Syphilis infection rates among women of reproductive age have increased in nearly all states since 2019.</a:t>
            </a:r>
            <a:endParaRPr lang="en-US" dirty="0"/>
          </a:p>
        </p:txBody>
      </p:sp>
      <p:grpSp>
        <p:nvGrpSpPr>
          <p:cNvPr id="4" name="Group 3">
            <a:extLst>
              <a:ext uri="{FF2B5EF4-FFF2-40B4-BE49-F238E27FC236}">
                <a16:creationId xmlns:a16="http://schemas.microsoft.com/office/drawing/2014/main" id="{26A698C3-33E8-B845-47B7-BD347B854094}"/>
              </a:ext>
            </a:extLst>
          </p:cNvPr>
          <p:cNvGrpSpPr/>
          <p:nvPr/>
        </p:nvGrpSpPr>
        <p:grpSpPr>
          <a:xfrm>
            <a:off x="8334031" y="1051899"/>
            <a:ext cx="1057759" cy="616922"/>
            <a:chOff x="3785875" y="547890"/>
            <a:chExt cx="1057759" cy="616922"/>
          </a:xfrm>
        </p:grpSpPr>
        <p:sp>
          <p:nvSpPr>
            <p:cNvPr id="10" name="Rectangle: Rounded Corners 13">
              <a:extLst>
                <a:ext uri="{FF2B5EF4-FFF2-40B4-BE49-F238E27FC236}">
                  <a16:creationId xmlns:a16="http://schemas.microsoft.com/office/drawing/2014/main" id="{EFD1A733-B9CF-C26C-81A1-C99680B3B9C1}"/>
                </a:ext>
              </a:extLst>
            </p:cNvPr>
            <p:cNvSpPr>
              <a:spLocks noChangeAspect="1"/>
            </p:cNvSpPr>
            <p:nvPr/>
          </p:nvSpPr>
          <p:spPr>
            <a:xfrm>
              <a:off x="3785875" y="619062"/>
              <a:ext cx="182880" cy="182880"/>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705291D5-35C8-8D2E-06B8-8798130D4862}"/>
                </a:ext>
              </a:extLst>
            </p:cNvPr>
            <p:cNvSpPr txBox="1"/>
            <p:nvPr/>
          </p:nvSpPr>
          <p:spPr>
            <a:xfrm>
              <a:off x="3950174" y="547890"/>
              <a:ext cx="893460" cy="307777"/>
            </a:xfrm>
            <a:prstGeom prst="rect">
              <a:avLst/>
            </a:prstGeom>
            <a:noFill/>
          </p:spPr>
          <p:txBody>
            <a:bodyPr wrap="square" rtlCol="0">
              <a:spAutoFit/>
            </a:bodyPr>
            <a:lstStyle/>
            <a:p>
              <a:r>
                <a:rPr lang="en-US" sz="1400" dirty="0"/>
                <a:t>2022</a:t>
              </a:r>
            </a:p>
          </p:txBody>
        </p:sp>
        <p:sp>
          <p:nvSpPr>
            <p:cNvPr id="13" name="TextBox 12">
              <a:extLst>
                <a:ext uri="{FF2B5EF4-FFF2-40B4-BE49-F238E27FC236}">
                  <a16:creationId xmlns:a16="http://schemas.microsoft.com/office/drawing/2014/main" id="{A53483F0-FD86-3CF5-5FE6-D357C3D5718B}"/>
                </a:ext>
              </a:extLst>
            </p:cNvPr>
            <p:cNvSpPr txBox="1"/>
            <p:nvPr/>
          </p:nvSpPr>
          <p:spPr>
            <a:xfrm>
              <a:off x="3950174" y="857035"/>
              <a:ext cx="827277" cy="307777"/>
            </a:xfrm>
            <a:prstGeom prst="rect">
              <a:avLst/>
            </a:prstGeom>
            <a:noFill/>
          </p:spPr>
          <p:txBody>
            <a:bodyPr wrap="square" rtlCol="0">
              <a:spAutoFit/>
            </a:bodyPr>
            <a:lstStyle/>
            <a:p>
              <a:r>
                <a:rPr lang="en-US" sz="1400" dirty="0"/>
                <a:t>2019</a:t>
              </a:r>
            </a:p>
          </p:txBody>
        </p:sp>
        <p:sp>
          <p:nvSpPr>
            <p:cNvPr id="14" name="Rectangle: Rounded Corners 13">
              <a:extLst>
                <a:ext uri="{FF2B5EF4-FFF2-40B4-BE49-F238E27FC236}">
                  <a16:creationId xmlns:a16="http://schemas.microsoft.com/office/drawing/2014/main" id="{39983E95-4E1E-633A-CB4E-04105570A704}"/>
                </a:ext>
              </a:extLst>
            </p:cNvPr>
            <p:cNvSpPr>
              <a:spLocks noChangeAspect="1"/>
            </p:cNvSpPr>
            <p:nvPr/>
          </p:nvSpPr>
          <p:spPr>
            <a:xfrm>
              <a:off x="3785875" y="927021"/>
              <a:ext cx="182880" cy="18288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64756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united states&#10;&#10;Description automatically generated">
            <a:extLst>
              <a:ext uri="{FF2B5EF4-FFF2-40B4-BE49-F238E27FC236}">
                <a16:creationId xmlns:a16="http://schemas.microsoft.com/office/drawing/2014/main" id="{0066F5C9-805D-2AD7-459B-31DF006CA1D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515" t="14952" r="24186" b="21195"/>
          <a:stretch/>
        </p:blipFill>
        <p:spPr>
          <a:xfrm>
            <a:off x="221976" y="1217313"/>
            <a:ext cx="6948552" cy="4405012"/>
          </a:xfrm>
          <a:prstGeom prst="rect">
            <a:avLst/>
          </a:prstGeom>
        </p:spPr>
      </p:pic>
      <p:sp>
        <p:nvSpPr>
          <p:cNvPr id="25" name="Text Placeholder 24">
            <a:extLst>
              <a:ext uri="{FF2B5EF4-FFF2-40B4-BE49-F238E27FC236}">
                <a16:creationId xmlns:a16="http://schemas.microsoft.com/office/drawing/2014/main" id="{15301701-B293-A333-43AE-DC309E89E143}"/>
              </a:ext>
            </a:extLst>
          </p:cNvPr>
          <p:cNvSpPr>
            <a:spLocks noGrp="1"/>
          </p:cNvSpPr>
          <p:nvPr>
            <p:ph type="body" sz="quarter" idx="22"/>
          </p:nvPr>
        </p:nvSpPr>
        <p:spPr>
          <a:xfrm>
            <a:off x="71499" y="5739484"/>
            <a:ext cx="8961120" cy="453602"/>
          </a:xfrm>
        </p:spPr>
        <p:txBody>
          <a:bodyPr/>
          <a:lstStyle/>
          <a:p>
            <a:r>
              <a:rPr lang="en-US" dirty="0"/>
              <a:t>Note: Includes singleton, full term (37 completed weeks or more of gestation based on the obstetric estimate), vertex (not breech), cesarean deliveries to women having a first birth. </a:t>
            </a:r>
          </a:p>
          <a:p>
            <a:r>
              <a:rPr lang="en-US" dirty="0"/>
              <a:t>Data: Brady E. Hamilton, Joyce A. Martin, and Michelle J.K. Osterman, </a:t>
            </a:r>
            <a:r>
              <a:rPr lang="en-US" i="1" dirty="0">
                <a:hlinkClick r:id="rId3"/>
              </a:rPr>
              <a:t>Births: Provisional Data for 2022</a:t>
            </a:r>
            <a:r>
              <a:rPr lang="en-US" dirty="0"/>
              <a:t>, Vital Statistics Rapid Release no. 28 (National Center for Health Statistics, June 2023).</a:t>
            </a:r>
          </a:p>
        </p:txBody>
      </p:sp>
      <p:sp>
        <p:nvSpPr>
          <p:cNvPr id="3" name="Title 2">
            <a:extLst>
              <a:ext uri="{FF2B5EF4-FFF2-40B4-BE49-F238E27FC236}">
                <a16:creationId xmlns:a16="http://schemas.microsoft.com/office/drawing/2014/main" id="{AF5D6EF9-4B14-BB1B-BF4C-205CB7F51AEE}"/>
              </a:ext>
            </a:extLst>
          </p:cNvPr>
          <p:cNvSpPr>
            <a:spLocks noGrp="1"/>
          </p:cNvSpPr>
          <p:nvPr>
            <p:ph type="ctrTitle"/>
          </p:nvPr>
        </p:nvSpPr>
        <p:spPr>
          <a:xfrm>
            <a:off x="71498" y="110282"/>
            <a:ext cx="9072501" cy="884944"/>
          </a:xfrm>
        </p:spPr>
        <p:txBody>
          <a:bodyPr/>
          <a:lstStyle/>
          <a:p>
            <a:r>
              <a:rPr lang="en-US" sz="2200" dirty="0"/>
              <a:t>Low-risk cesarean births — a key indicator of lower quality maternal health care — is more common on the East Coast and in the southern U.S.</a:t>
            </a:r>
          </a:p>
        </p:txBody>
      </p:sp>
      <p:grpSp>
        <p:nvGrpSpPr>
          <p:cNvPr id="18" name="Group 17">
            <a:extLst>
              <a:ext uri="{FF2B5EF4-FFF2-40B4-BE49-F238E27FC236}">
                <a16:creationId xmlns:a16="http://schemas.microsoft.com/office/drawing/2014/main" id="{8A1CC4E8-46F9-3412-B347-5E1F55831924}"/>
              </a:ext>
            </a:extLst>
          </p:cNvPr>
          <p:cNvGrpSpPr/>
          <p:nvPr/>
        </p:nvGrpSpPr>
        <p:grpSpPr>
          <a:xfrm>
            <a:off x="6815641" y="2816585"/>
            <a:ext cx="1883516" cy="1710499"/>
            <a:chOff x="6762375" y="2745563"/>
            <a:chExt cx="1883516" cy="1710499"/>
          </a:xfrm>
        </p:grpSpPr>
        <p:sp>
          <p:nvSpPr>
            <p:cNvPr id="19" name="Rectangle: Rounded Corners 13">
              <a:extLst>
                <a:ext uri="{FF2B5EF4-FFF2-40B4-BE49-F238E27FC236}">
                  <a16:creationId xmlns:a16="http://schemas.microsoft.com/office/drawing/2014/main" id="{33A45485-3EB7-D6F9-1889-5C86AAFF6892}"/>
                </a:ext>
              </a:extLst>
            </p:cNvPr>
            <p:cNvSpPr>
              <a:spLocks noChangeAspect="1"/>
            </p:cNvSpPr>
            <p:nvPr/>
          </p:nvSpPr>
          <p:spPr>
            <a:xfrm>
              <a:off x="6883177" y="3254208"/>
              <a:ext cx="182880" cy="182880"/>
            </a:xfrm>
            <a:prstGeom prst="ellipse">
              <a:avLst/>
            </a:prstGeom>
            <a:solidFill>
              <a:srgbClr val="B6C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67FA8D-1337-76AB-165A-DE90FBEFE174}"/>
                </a:ext>
              </a:extLst>
            </p:cNvPr>
            <p:cNvSpPr txBox="1"/>
            <p:nvPr/>
          </p:nvSpPr>
          <p:spPr>
            <a:xfrm>
              <a:off x="7066057" y="3208577"/>
              <a:ext cx="1579834" cy="261610"/>
            </a:xfrm>
            <a:prstGeom prst="rect">
              <a:avLst/>
            </a:prstGeom>
            <a:noFill/>
          </p:spPr>
          <p:txBody>
            <a:bodyPr wrap="square" rtlCol="0">
              <a:spAutoFit/>
            </a:bodyPr>
            <a:lstStyle/>
            <a:p>
              <a:r>
                <a:rPr lang="en-US" sz="1100" dirty="0"/>
                <a:t>16.7–23.1</a:t>
              </a:r>
            </a:p>
          </p:txBody>
        </p:sp>
        <p:sp>
          <p:nvSpPr>
            <p:cNvPr id="21" name="TextBox 20">
              <a:extLst>
                <a:ext uri="{FF2B5EF4-FFF2-40B4-BE49-F238E27FC236}">
                  <a16:creationId xmlns:a16="http://schemas.microsoft.com/office/drawing/2014/main" id="{CF88F1AB-C8D1-C746-F917-0972A034F505}"/>
                </a:ext>
              </a:extLst>
            </p:cNvPr>
            <p:cNvSpPr txBox="1"/>
            <p:nvPr/>
          </p:nvSpPr>
          <p:spPr>
            <a:xfrm>
              <a:off x="7066057" y="3537202"/>
              <a:ext cx="1250320" cy="261610"/>
            </a:xfrm>
            <a:prstGeom prst="rect">
              <a:avLst/>
            </a:prstGeom>
            <a:noFill/>
          </p:spPr>
          <p:txBody>
            <a:bodyPr wrap="square" rtlCol="0">
              <a:spAutoFit/>
            </a:bodyPr>
            <a:lstStyle/>
            <a:p>
              <a:r>
                <a:rPr lang="en-US" sz="1100"/>
                <a:t>23.2–25.4</a:t>
              </a:r>
            </a:p>
          </p:txBody>
        </p:sp>
        <p:sp>
          <p:nvSpPr>
            <p:cNvPr id="22" name="TextBox 21">
              <a:extLst>
                <a:ext uri="{FF2B5EF4-FFF2-40B4-BE49-F238E27FC236}">
                  <a16:creationId xmlns:a16="http://schemas.microsoft.com/office/drawing/2014/main" id="{D2A43F23-42C1-8C02-E933-48B8C49D70CB}"/>
                </a:ext>
              </a:extLst>
            </p:cNvPr>
            <p:cNvSpPr txBox="1"/>
            <p:nvPr/>
          </p:nvSpPr>
          <p:spPr>
            <a:xfrm>
              <a:off x="7067372" y="3865827"/>
              <a:ext cx="1191340" cy="261610"/>
            </a:xfrm>
            <a:prstGeom prst="rect">
              <a:avLst/>
            </a:prstGeom>
            <a:noFill/>
          </p:spPr>
          <p:txBody>
            <a:bodyPr wrap="square" rtlCol="0">
              <a:spAutoFit/>
            </a:bodyPr>
            <a:lstStyle/>
            <a:p>
              <a:r>
                <a:rPr lang="en-US" sz="1100"/>
                <a:t>25.6–27.7</a:t>
              </a:r>
            </a:p>
          </p:txBody>
        </p:sp>
        <p:sp>
          <p:nvSpPr>
            <p:cNvPr id="23" name="TextBox 22">
              <a:extLst>
                <a:ext uri="{FF2B5EF4-FFF2-40B4-BE49-F238E27FC236}">
                  <a16:creationId xmlns:a16="http://schemas.microsoft.com/office/drawing/2014/main" id="{3EE8534F-99CB-9DCF-DE26-A4131440055D}"/>
                </a:ext>
              </a:extLst>
            </p:cNvPr>
            <p:cNvSpPr txBox="1"/>
            <p:nvPr/>
          </p:nvSpPr>
          <p:spPr>
            <a:xfrm>
              <a:off x="7066057" y="4194452"/>
              <a:ext cx="1191340" cy="261610"/>
            </a:xfrm>
            <a:prstGeom prst="rect">
              <a:avLst/>
            </a:prstGeom>
            <a:noFill/>
          </p:spPr>
          <p:txBody>
            <a:bodyPr wrap="square" rtlCol="0">
              <a:spAutoFit/>
            </a:bodyPr>
            <a:lstStyle/>
            <a:p>
              <a:r>
                <a:rPr lang="en-US" sz="1100"/>
                <a:t>27.9–30.8</a:t>
              </a:r>
            </a:p>
          </p:txBody>
        </p:sp>
        <p:sp>
          <p:nvSpPr>
            <p:cNvPr id="24" name="TextBox 23">
              <a:extLst>
                <a:ext uri="{FF2B5EF4-FFF2-40B4-BE49-F238E27FC236}">
                  <a16:creationId xmlns:a16="http://schemas.microsoft.com/office/drawing/2014/main" id="{2ED8F0FB-DB57-CCED-750F-8EACF3C2DFCF}"/>
                </a:ext>
              </a:extLst>
            </p:cNvPr>
            <p:cNvSpPr txBox="1"/>
            <p:nvPr/>
          </p:nvSpPr>
          <p:spPr>
            <a:xfrm>
              <a:off x="6762375" y="2745563"/>
              <a:ext cx="1745428" cy="430887"/>
            </a:xfrm>
            <a:prstGeom prst="rect">
              <a:avLst/>
            </a:prstGeom>
            <a:noFill/>
          </p:spPr>
          <p:txBody>
            <a:bodyPr wrap="square" rtlCol="0">
              <a:spAutoFit/>
            </a:bodyPr>
            <a:lstStyle/>
            <a:p>
              <a:pPr rtl="0"/>
              <a:r>
                <a:rPr lang="en-US" sz="1100" b="0" i="1" baseline="0" dirty="0">
                  <a:effectLst/>
                </a:rPr>
                <a:t>Low-risk cesarean births per 100 live births</a:t>
              </a:r>
              <a:endParaRPr lang="en-US" sz="1100" i="1" dirty="0">
                <a:effectLst/>
              </a:endParaRPr>
            </a:p>
          </p:txBody>
        </p:sp>
        <p:sp>
          <p:nvSpPr>
            <p:cNvPr id="26" name="Rectangle: Rounded Corners 13">
              <a:extLst>
                <a:ext uri="{FF2B5EF4-FFF2-40B4-BE49-F238E27FC236}">
                  <a16:creationId xmlns:a16="http://schemas.microsoft.com/office/drawing/2014/main" id="{FCFF619C-83AA-D48E-944E-B526D3DF6210}"/>
                </a:ext>
              </a:extLst>
            </p:cNvPr>
            <p:cNvSpPr>
              <a:spLocks noChangeAspect="1"/>
            </p:cNvSpPr>
            <p:nvPr/>
          </p:nvSpPr>
          <p:spPr>
            <a:xfrm>
              <a:off x="6883177" y="3579053"/>
              <a:ext cx="182880" cy="182880"/>
            </a:xfrm>
            <a:prstGeom prst="ellipse">
              <a:avLst/>
            </a:prstGeom>
            <a:solidFill>
              <a:srgbClr val="739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Rounded Corners 13">
              <a:extLst>
                <a:ext uri="{FF2B5EF4-FFF2-40B4-BE49-F238E27FC236}">
                  <a16:creationId xmlns:a16="http://schemas.microsoft.com/office/drawing/2014/main" id="{B67FE0F4-33BC-BEFF-C5C3-1A48B5080EC7}"/>
                </a:ext>
              </a:extLst>
            </p:cNvPr>
            <p:cNvSpPr>
              <a:spLocks noChangeAspect="1"/>
            </p:cNvSpPr>
            <p:nvPr/>
          </p:nvSpPr>
          <p:spPr>
            <a:xfrm>
              <a:off x="6883177" y="3903898"/>
              <a:ext cx="182880" cy="182880"/>
            </a:xfrm>
            <a:prstGeom prst="ellipse">
              <a:avLst/>
            </a:prstGeom>
            <a:solidFill>
              <a:srgbClr val="3E67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Rounded Corners 13">
              <a:extLst>
                <a:ext uri="{FF2B5EF4-FFF2-40B4-BE49-F238E27FC236}">
                  <a16:creationId xmlns:a16="http://schemas.microsoft.com/office/drawing/2014/main" id="{4185A0E3-8D56-BF53-C2CE-9948DA44B175}"/>
                </a:ext>
              </a:extLst>
            </p:cNvPr>
            <p:cNvSpPr>
              <a:spLocks noChangeAspect="1"/>
            </p:cNvSpPr>
            <p:nvPr/>
          </p:nvSpPr>
          <p:spPr>
            <a:xfrm>
              <a:off x="6883177" y="4228743"/>
              <a:ext cx="182880" cy="182880"/>
            </a:xfrm>
            <a:prstGeom prst="ellipse">
              <a:avLst/>
            </a:prstGeom>
            <a:solidFill>
              <a:srgbClr val="142B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622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Placeholder 6">
            <a:extLst>
              <a:ext uri="{FF2B5EF4-FFF2-40B4-BE49-F238E27FC236}">
                <a16:creationId xmlns:a16="http://schemas.microsoft.com/office/drawing/2014/main" id="{915A2EAE-5340-1405-D9FA-56D8D4612A9B}"/>
              </a:ext>
            </a:extLst>
          </p:cNvPr>
          <p:cNvGraphicFramePr>
            <a:graphicFrameLocks noGrp="1"/>
          </p:cNvGraphicFramePr>
          <p:nvPr>
            <p:ph type="chart" sz="quarter" idx="19"/>
            <p:extLst>
              <p:ext uri="{D42A27DB-BD31-4B8C-83A1-F6EECF244321}">
                <p14:modId xmlns:p14="http://schemas.microsoft.com/office/powerpoint/2010/main" val="1152265208"/>
              </p:ext>
            </p:extLst>
          </p:nvPr>
        </p:nvGraphicFramePr>
        <p:xfrm>
          <a:off x="1481559" y="679111"/>
          <a:ext cx="7551059" cy="418748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a:extLst>
              <a:ext uri="{FF2B5EF4-FFF2-40B4-BE49-F238E27FC236}">
                <a16:creationId xmlns:a16="http://schemas.microsoft.com/office/drawing/2014/main" id="{F0538E7A-776F-13C2-2FA0-48C0A6ACA18F}"/>
              </a:ext>
            </a:extLst>
          </p:cNvPr>
          <p:cNvCxnSpPr>
            <a:cxnSpLocks/>
          </p:cNvCxnSpPr>
          <p:nvPr/>
        </p:nvCxnSpPr>
        <p:spPr>
          <a:xfrm>
            <a:off x="6234993" y="1245706"/>
            <a:ext cx="0" cy="33485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3D3614-876F-177B-EE41-49C19BD8AA5D}"/>
              </a:ext>
            </a:extLst>
          </p:cNvPr>
          <p:cNvCxnSpPr>
            <a:cxnSpLocks/>
          </p:cNvCxnSpPr>
          <p:nvPr/>
        </p:nvCxnSpPr>
        <p:spPr>
          <a:xfrm flipH="1">
            <a:off x="3463148" y="2915654"/>
            <a:ext cx="46634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AF0D1C4-227B-42A8-AA1D-489FE66B2CB7}"/>
              </a:ext>
            </a:extLst>
          </p:cNvPr>
          <p:cNvSpPr>
            <a:spLocks noGrp="1"/>
          </p:cNvSpPr>
          <p:nvPr>
            <p:ph type="ctrTitle"/>
          </p:nvPr>
        </p:nvSpPr>
        <p:spPr/>
        <p:txBody>
          <a:bodyPr>
            <a:noAutofit/>
          </a:bodyPr>
          <a:lstStyle/>
          <a:p>
            <a:r>
              <a:rPr lang="en-US" dirty="0"/>
              <a:t>States with higher rates of postpartum depression tend to also have lower rates of postpartum depression screening.</a:t>
            </a:r>
          </a:p>
        </p:txBody>
      </p:sp>
      <p:sp>
        <p:nvSpPr>
          <p:cNvPr id="4" name="Text Placeholder 3">
            <a:extLst>
              <a:ext uri="{FF2B5EF4-FFF2-40B4-BE49-F238E27FC236}">
                <a16:creationId xmlns:a16="http://schemas.microsoft.com/office/drawing/2014/main" id="{CFA319DA-F69F-07DA-8F1E-AF65B7D9CD1F}"/>
              </a:ext>
            </a:extLst>
          </p:cNvPr>
          <p:cNvSpPr>
            <a:spLocks noGrp="1"/>
          </p:cNvSpPr>
          <p:nvPr>
            <p:ph type="body" sz="quarter" idx="22"/>
          </p:nvPr>
        </p:nvSpPr>
        <p:spPr>
          <a:xfrm>
            <a:off x="71499" y="5739484"/>
            <a:ext cx="8725260" cy="453602"/>
          </a:xfrm>
        </p:spPr>
        <p:txBody>
          <a:bodyPr/>
          <a:lstStyle/>
          <a:p>
            <a:r>
              <a:rPr lang="en-US" dirty="0"/>
              <a:t>Notes: Crossbars set at the observed U.S. rate. Orange line is the correlation between the two indicators; the Spearman correlation coefficient (</a:t>
            </a:r>
            <a:r>
              <a:rPr lang="en-US" dirty="0" err="1"/>
              <a:t>r</a:t>
            </a:r>
            <a:r>
              <a:rPr lang="en-US" baseline="-25000" dirty="0" err="1"/>
              <a:t>s</a:t>
            </a:r>
            <a:r>
              <a:rPr lang="en-US" dirty="0"/>
              <a:t>= –0.29) suggests a weak to moderate correlation. Data not available in all states.</a:t>
            </a:r>
          </a:p>
          <a:p>
            <a:r>
              <a:rPr lang="en-US" dirty="0"/>
              <a:t>Data: </a:t>
            </a:r>
            <a:r>
              <a:rPr lang="en-US" dirty="0">
                <a:hlinkClick r:id="rId3"/>
              </a:rPr>
              <a:t>Pregnancy Risk Assessment Monitoring System (PRAMS) automated research file</a:t>
            </a:r>
            <a:r>
              <a:rPr lang="en-US" dirty="0"/>
              <a:t>, 2021.</a:t>
            </a:r>
          </a:p>
        </p:txBody>
      </p:sp>
      <p:sp>
        <p:nvSpPr>
          <p:cNvPr id="12" name="TextBox 11">
            <a:extLst>
              <a:ext uri="{FF2B5EF4-FFF2-40B4-BE49-F238E27FC236}">
                <a16:creationId xmlns:a16="http://schemas.microsoft.com/office/drawing/2014/main" id="{C26BF65C-29FF-4F97-97A9-90E298277C4D}"/>
              </a:ext>
            </a:extLst>
          </p:cNvPr>
          <p:cNvSpPr txBox="1"/>
          <p:nvPr/>
        </p:nvSpPr>
        <p:spPr>
          <a:xfrm>
            <a:off x="24055" y="1079975"/>
            <a:ext cx="1573251" cy="1600438"/>
          </a:xfrm>
          <a:prstGeom prst="rect">
            <a:avLst/>
          </a:prstGeom>
          <a:noFill/>
        </p:spPr>
        <p:txBody>
          <a:bodyPr wrap="square" rtlCol="0">
            <a:spAutoFit/>
          </a:bodyPr>
          <a:lstStyle/>
          <a:p>
            <a:r>
              <a:rPr lang="en-US" sz="1400" dirty="0"/>
              <a:t>Percent of women who recently gave birth with </a:t>
            </a:r>
            <a:br>
              <a:rPr lang="en-US" sz="1400" dirty="0"/>
            </a:br>
            <a:r>
              <a:rPr lang="en-US" sz="1400" b="1" dirty="0"/>
              <a:t>self-reported postpartum depression</a:t>
            </a:r>
          </a:p>
        </p:txBody>
      </p:sp>
      <p:sp>
        <p:nvSpPr>
          <p:cNvPr id="13" name="TextBox 12">
            <a:extLst>
              <a:ext uri="{FF2B5EF4-FFF2-40B4-BE49-F238E27FC236}">
                <a16:creationId xmlns:a16="http://schemas.microsoft.com/office/drawing/2014/main" id="{29940288-409E-461A-93C8-C898D6623ACD}"/>
              </a:ext>
            </a:extLst>
          </p:cNvPr>
          <p:cNvSpPr txBox="1"/>
          <p:nvPr/>
        </p:nvSpPr>
        <p:spPr>
          <a:xfrm>
            <a:off x="1851949" y="5041427"/>
            <a:ext cx="6840638" cy="523220"/>
          </a:xfrm>
          <a:prstGeom prst="rect">
            <a:avLst/>
          </a:prstGeom>
          <a:noFill/>
        </p:spPr>
        <p:txBody>
          <a:bodyPr wrap="square" rtlCol="0">
            <a:spAutoFit/>
          </a:bodyPr>
          <a:lstStyle/>
          <a:p>
            <a:pPr algn="ctr"/>
            <a:r>
              <a:rPr lang="en-US" sz="1400" dirty="0"/>
              <a:t>Percent of women who recently gave birth who were </a:t>
            </a:r>
            <a:br>
              <a:rPr lang="en-US" sz="1400" dirty="0"/>
            </a:br>
            <a:r>
              <a:rPr lang="en-US" sz="1400" b="1" dirty="0"/>
              <a:t>screened for postpartum depression</a:t>
            </a:r>
          </a:p>
        </p:txBody>
      </p:sp>
    </p:spTree>
    <p:extLst>
      <p:ext uri="{BB962C8B-B14F-4D97-AF65-F5344CB8AC3E}">
        <p14:creationId xmlns:p14="http://schemas.microsoft.com/office/powerpoint/2010/main" val="387420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57470-4C09-DEDB-E480-B5C487DE3598}"/>
            </a:ext>
          </a:extLst>
        </p:cNvPr>
        <p:cNvGrpSpPr/>
        <p:nvPr/>
      </p:nvGrpSpPr>
      <p:grpSpPr>
        <a:xfrm>
          <a:off x="0" y="0"/>
          <a:ext cx="0" cy="0"/>
          <a:chOff x="0" y="0"/>
          <a:chExt cx="0" cy="0"/>
        </a:xfrm>
      </p:grpSpPr>
      <p:pic>
        <p:nvPicPr>
          <p:cNvPr id="7" name="Picture 6" descr="A map of the united states&#10;&#10;Description automatically generated">
            <a:extLst>
              <a:ext uri="{FF2B5EF4-FFF2-40B4-BE49-F238E27FC236}">
                <a16:creationId xmlns:a16="http://schemas.microsoft.com/office/drawing/2014/main" id="{39B8555A-6128-C206-202B-8601D50DA8B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855" t="14497" r="23722" b="18592"/>
          <a:stretch/>
        </p:blipFill>
        <p:spPr>
          <a:xfrm>
            <a:off x="223185" y="1235675"/>
            <a:ext cx="6966316" cy="4281722"/>
          </a:xfrm>
          <a:prstGeom prst="rect">
            <a:avLst/>
          </a:prstGeom>
        </p:spPr>
      </p:pic>
      <p:sp>
        <p:nvSpPr>
          <p:cNvPr id="20" name="Text Placeholder 19">
            <a:extLst>
              <a:ext uri="{FF2B5EF4-FFF2-40B4-BE49-F238E27FC236}">
                <a16:creationId xmlns:a16="http://schemas.microsoft.com/office/drawing/2014/main" id="{6A2FC149-5575-0AE8-19D9-599893FC6611}"/>
              </a:ext>
            </a:extLst>
          </p:cNvPr>
          <p:cNvSpPr>
            <a:spLocks noGrp="1"/>
          </p:cNvSpPr>
          <p:nvPr>
            <p:ph type="body" sz="quarter" idx="22"/>
          </p:nvPr>
        </p:nvSpPr>
        <p:spPr>
          <a:xfrm>
            <a:off x="71499" y="5739484"/>
            <a:ext cx="8961120" cy="453602"/>
          </a:xfrm>
        </p:spPr>
        <p:txBody>
          <a:bodyPr/>
          <a:lstStyle/>
          <a:p>
            <a:endParaRPr lang="en-US" dirty="0"/>
          </a:p>
          <a:p>
            <a:br>
              <a:rPr lang="en-US" dirty="0"/>
            </a:br>
            <a:r>
              <a:rPr lang="en-US" dirty="0"/>
              <a:t>Data: </a:t>
            </a:r>
            <a:r>
              <a:rPr lang="en-US" noProof="0" dirty="0"/>
              <a:t>CDC WONDER, 2022.</a:t>
            </a:r>
            <a:endParaRPr lang="en-US" dirty="0"/>
          </a:p>
        </p:txBody>
      </p:sp>
      <p:sp>
        <p:nvSpPr>
          <p:cNvPr id="4" name="Title 3">
            <a:extLst>
              <a:ext uri="{FF2B5EF4-FFF2-40B4-BE49-F238E27FC236}">
                <a16:creationId xmlns:a16="http://schemas.microsoft.com/office/drawing/2014/main" id="{E4DA9C9A-E9BE-A00C-E7B2-22BC60344440}"/>
              </a:ext>
            </a:extLst>
          </p:cNvPr>
          <p:cNvSpPr>
            <a:spLocks noGrp="1"/>
          </p:cNvSpPr>
          <p:nvPr>
            <p:ph type="ctrTitle"/>
          </p:nvPr>
        </p:nvSpPr>
        <p:spPr/>
        <p:txBody>
          <a:bodyPr/>
          <a:lstStyle/>
          <a:p>
            <a:r>
              <a:rPr lang="en-US" dirty="0"/>
              <a:t>Breast and cervical cancer deaths are highest in southern states.</a:t>
            </a:r>
          </a:p>
        </p:txBody>
      </p:sp>
      <p:grpSp>
        <p:nvGrpSpPr>
          <p:cNvPr id="9" name="Group 8">
            <a:extLst>
              <a:ext uri="{FF2B5EF4-FFF2-40B4-BE49-F238E27FC236}">
                <a16:creationId xmlns:a16="http://schemas.microsoft.com/office/drawing/2014/main" id="{F1A4E37D-F580-01B9-0E89-9BBFCC1FD23C}"/>
              </a:ext>
            </a:extLst>
          </p:cNvPr>
          <p:cNvGrpSpPr/>
          <p:nvPr/>
        </p:nvGrpSpPr>
        <p:grpSpPr>
          <a:xfrm>
            <a:off x="6815641" y="2816585"/>
            <a:ext cx="2256860" cy="1710499"/>
            <a:chOff x="6762375" y="2745563"/>
            <a:chExt cx="2256860" cy="1710499"/>
          </a:xfrm>
        </p:grpSpPr>
        <p:sp>
          <p:nvSpPr>
            <p:cNvPr id="19" name="Rectangle: Rounded Corners 13">
              <a:extLst>
                <a:ext uri="{FF2B5EF4-FFF2-40B4-BE49-F238E27FC236}">
                  <a16:creationId xmlns:a16="http://schemas.microsoft.com/office/drawing/2014/main" id="{23B0FF93-7C4F-F33C-3380-67AB9E13C9E1}"/>
                </a:ext>
              </a:extLst>
            </p:cNvPr>
            <p:cNvSpPr>
              <a:spLocks noChangeAspect="1"/>
            </p:cNvSpPr>
            <p:nvPr/>
          </p:nvSpPr>
          <p:spPr>
            <a:xfrm>
              <a:off x="6883177" y="3254208"/>
              <a:ext cx="182880" cy="182880"/>
            </a:xfrm>
            <a:prstGeom prst="ellipse">
              <a:avLst/>
            </a:prstGeom>
            <a:solidFill>
              <a:srgbClr val="B6CB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E092EA9-5341-EB71-9B9C-172A249E2876}"/>
                </a:ext>
              </a:extLst>
            </p:cNvPr>
            <p:cNvSpPr txBox="1"/>
            <p:nvPr/>
          </p:nvSpPr>
          <p:spPr>
            <a:xfrm>
              <a:off x="7066057" y="3208577"/>
              <a:ext cx="1579834" cy="261610"/>
            </a:xfrm>
            <a:prstGeom prst="rect">
              <a:avLst/>
            </a:prstGeom>
            <a:noFill/>
          </p:spPr>
          <p:txBody>
            <a:bodyPr wrap="square" rtlCol="0">
              <a:spAutoFit/>
            </a:bodyPr>
            <a:lstStyle/>
            <a:p>
              <a:r>
                <a:rPr lang="en-US" sz="1100"/>
                <a:t>15.3–18.6</a:t>
              </a:r>
            </a:p>
          </p:txBody>
        </p:sp>
        <p:sp>
          <p:nvSpPr>
            <p:cNvPr id="22" name="TextBox 21">
              <a:extLst>
                <a:ext uri="{FF2B5EF4-FFF2-40B4-BE49-F238E27FC236}">
                  <a16:creationId xmlns:a16="http://schemas.microsoft.com/office/drawing/2014/main" id="{8FCEF32B-CA51-9185-8816-95A474EEC009}"/>
                </a:ext>
              </a:extLst>
            </p:cNvPr>
            <p:cNvSpPr txBox="1"/>
            <p:nvPr/>
          </p:nvSpPr>
          <p:spPr>
            <a:xfrm>
              <a:off x="7066057" y="3537202"/>
              <a:ext cx="1250320" cy="261610"/>
            </a:xfrm>
            <a:prstGeom prst="rect">
              <a:avLst/>
            </a:prstGeom>
            <a:noFill/>
          </p:spPr>
          <p:txBody>
            <a:bodyPr wrap="square" rtlCol="0">
              <a:spAutoFit/>
            </a:bodyPr>
            <a:lstStyle/>
            <a:p>
              <a:r>
                <a:rPr lang="en-US" sz="1100"/>
                <a:t>18.8–21.0</a:t>
              </a:r>
            </a:p>
          </p:txBody>
        </p:sp>
        <p:sp>
          <p:nvSpPr>
            <p:cNvPr id="23" name="TextBox 22">
              <a:extLst>
                <a:ext uri="{FF2B5EF4-FFF2-40B4-BE49-F238E27FC236}">
                  <a16:creationId xmlns:a16="http://schemas.microsoft.com/office/drawing/2014/main" id="{760F9CA3-C2BE-9751-4B8E-D8AA5AA7D9A8}"/>
                </a:ext>
              </a:extLst>
            </p:cNvPr>
            <p:cNvSpPr txBox="1"/>
            <p:nvPr/>
          </p:nvSpPr>
          <p:spPr>
            <a:xfrm>
              <a:off x="7067372" y="3865827"/>
              <a:ext cx="1191340" cy="261610"/>
            </a:xfrm>
            <a:prstGeom prst="rect">
              <a:avLst/>
            </a:prstGeom>
            <a:noFill/>
          </p:spPr>
          <p:txBody>
            <a:bodyPr wrap="square" rtlCol="0">
              <a:spAutoFit/>
            </a:bodyPr>
            <a:lstStyle/>
            <a:p>
              <a:r>
                <a:rPr lang="en-US" sz="1100"/>
                <a:t>21.1–23.1</a:t>
              </a:r>
            </a:p>
          </p:txBody>
        </p:sp>
        <p:sp>
          <p:nvSpPr>
            <p:cNvPr id="24" name="TextBox 23">
              <a:extLst>
                <a:ext uri="{FF2B5EF4-FFF2-40B4-BE49-F238E27FC236}">
                  <a16:creationId xmlns:a16="http://schemas.microsoft.com/office/drawing/2014/main" id="{6275BBE6-7EEB-E61A-4219-E77B2E795EA2}"/>
                </a:ext>
              </a:extLst>
            </p:cNvPr>
            <p:cNvSpPr txBox="1"/>
            <p:nvPr/>
          </p:nvSpPr>
          <p:spPr>
            <a:xfrm>
              <a:off x="7066057" y="4194452"/>
              <a:ext cx="1191340" cy="261610"/>
            </a:xfrm>
            <a:prstGeom prst="rect">
              <a:avLst/>
            </a:prstGeom>
            <a:noFill/>
          </p:spPr>
          <p:txBody>
            <a:bodyPr wrap="square" rtlCol="0">
              <a:spAutoFit/>
            </a:bodyPr>
            <a:lstStyle/>
            <a:p>
              <a:r>
                <a:rPr lang="en-US" sz="1100"/>
                <a:t>23.2–27.8</a:t>
              </a:r>
            </a:p>
          </p:txBody>
        </p:sp>
        <p:sp>
          <p:nvSpPr>
            <p:cNvPr id="25" name="TextBox 24">
              <a:extLst>
                <a:ext uri="{FF2B5EF4-FFF2-40B4-BE49-F238E27FC236}">
                  <a16:creationId xmlns:a16="http://schemas.microsoft.com/office/drawing/2014/main" id="{8F991CB5-A013-A9A2-6495-72F4BA829005}"/>
                </a:ext>
              </a:extLst>
            </p:cNvPr>
            <p:cNvSpPr txBox="1"/>
            <p:nvPr/>
          </p:nvSpPr>
          <p:spPr>
            <a:xfrm>
              <a:off x="6762375" y="2745563"/>
              <a:ext cx="2256860" cy="430887"/>
            </a:xfrm>
            <a:prstGeom prst="rect">
              <a:avLst/>
            </a:prstGeom>
            <a:noFill/>
          </p:spPr>
          <p:txBody>
            <a:bodyPr wrap="square" rtlCol="0">
              <a:spAutoFit/>
            </a:bodyPr>
            <a:lstStyle/>
            <a:p>
              <a:pPr marL="0" marR="0" lvl="0" indent="0" algn="l" defTabSz="914378" rtl="0" eaLnBrk="1" fontAlgn="auto" latinLnBrk="0" hangingPunct="1">
                <a:lnSpc>
                  <a:spcPct val="100000"/>
                </a:lnSpc>
                <a:spcBef>
                  <a:spcPct val="20000"/>
                </a:spcBef>
                <a:spcAft>
                  <a:spcPts val="0"/>
                </a:spcAft>
                <a:buClr>
                  <a:srgbClr val="115479"/>
                </a:buClr>
                <a:buSzTx/>
                <a:buFont typeface="Arial" panose="020B0604020202020204" pitchFamily="34" charset="0"/>
                <a:buNone/>
                <a:tabLst/>
                <a:defRPr/>
              </a:pPr>
              <a:r>
                <a:rPr kumimoji="0" lang="en-US" sz="1100" b="0" i="1" u="none" strike="noStrike" kern="800" cap="none" spc="-10" normalizeH="0" baseline="0" noProof="0">
                  <a:ln>
                    <a:noFill/>
                  </a:ln>
                  <a:solidFill>
                    <a:srgbClr val="1A1A1A"/>
                  </a:solidFill>
                  <a:effectLst/>
                  <a:uLnTx/>
                  <a:uFillTx/>
                  <a:latin typeface="Arial" panose="020B0604020202020204"/>
                  <a:ea typeface="+mn-ea"/>
                  <a:cs typeface="+mn-cs"/>
                </a:rPr>
                <a:t>Breast and cervical cancer deaths per 100,000 female population</a:t>
              </a:r>
            </a:p>
          </p:txBody>
        </p:sp>
        <p:sp>
          <p:nvSpPr>
            <p:cNvPr id="26" name="Rectangle: Rounded Corners 13">
              <a:extLst>
                <a:ext uri="{FF2B5EF4-FFF2-40B4-BE49-F238E27FC236}">
                  <a16:creationId xmlns:a16="http://schemas.microsoft.com/office/drawing/2014/main" id="{C724568B-34EA-67A7-1E42-4F6287302BAF}"/>
                </a:ext>
              </a:extLst>
            </p:cNvPr>
            <p:cNvSpPr>
              <a:spLocks noChangeAspect="1"/>
            </p:cNvSpPr>
            <p:nvPr/>
          </p:nvSpPr>
          <p:spPr>
            <a:xfrm>
              <a:off x="6883177" y="3579053"/>
              <a:ext cx="182880" cy="182880"/>
            </a:xfrm>
            <a:prstGeom prst="ellipse">
              <a:avLst/>
            </a:prstGeom>
            <a:solidFill>
              <a:srgbClr val="739A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Rounded Corners 13">
              <a:extLst>
                <a:ext uri="{FF2B5EF4-FFF2-40B4-BE49-F238E27FC236}">
                  <a16:creationId xmlns:a16="http://schemas.microsoft.com/office/drawing/2014/main" id="{59F315E1-7C6D-1E45-7475-3C570C342624}"/>
                </a:ext>
              </a:extLst>
            </p:cNvPr>
            <p:cNvSpPr>
              <a:spLocks noChangeAspect="1"/>
            </p:cNvSpPr>
            <p:nvPr/>
          </p:nvSpPr>
          <p:spPr>
            <a:xfrm>
              <a:off x="6883177" y="3903898"/>
              <a:ext cx="182880" cy="182880"/>
            </a:xfrm>
            <a:prstGeom prst="ellipse">
              <a:avLst/>
            </a:prstGeom>
            <a:solidFill>
              <a:srgbClr val="3E67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Rounded Corners 13">
              <a:extLst>
                <a:ext uri="{FF2B5EF4-FFF2-40B4-BE49-F238E27FC236}">
                  <a16:creationId xmlns:a16="http://schemas.microsoft.com/office/drawing/2014/main" id="{5CB69F05-6244-BDD4-FFFD-A57DD8FB4F0F}"/>
                </a:ext>
              </a:extLst>
            </p:cNvPr>
            <p:cNvSpPr>
              <a:spLocks noChangeAspect="1"/>
            </p:cNvSpPr>
            <p:nvPr/>
          </p:nvSpPr>
          <p:spPr>
            <a:xfrm>
              <a:off x="6883177" y="4228743"/>
              <a:ext cx="182880" cy="182880"/>
            </a:xfrm>
            <a:prstGeom prst="ellipse">
              <a:avLst/>
            </a:prstGeom>
            <a:solidFill>
              <a:srgbClr val="142B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013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11">
            <a:extLst>
              <a:ext uri="{FF2B5EF4-FFF2-40B4-BE49-F238E27FC236}">
                <a16:creationId xmlns:a16="http://schemas.microsoft.com/office/drawing/2014/main" id="{632A7DB5-C0DA-486C-8D6C-4130893F9593}"/>
              </a:ext>
            </a:extLst>
          </p:cNvPr>
          <p:cNvGraphicFramePr>
            <a:graphicFrameLocks noGrp="1"/>
          </p:cNvGraphicFramePr>
          <p:nvPr>
            <p:ph type="chart" sz="quarter" idx="19"/>
            <p:extLst>
              <p:ext uri="{D42A27DB-BD31-4B8C-83A1-F6EECF244321}">
                <p14:modId xmlns:p14="http://schemas.microsoft.com/office/powerpoint/2010/main" val="1419361885"/>
              </p:ext>
            </p:extLst>
          </p:nvPr>
        </p:nvGraphicFramePr>
        <p:xfrm>
          <a:off x="71438" y="1344613"/>
          <a:ext cx="8961437" cy="426561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15">
            <a:extLst>
              <a:ext uri="{FF2B5EF4-FFF2-40B4-BE49-F238E27FC236}">
                <a16:creationId xmlns:a16="http://schemas.microsoft.com/office/drawing/2014/main" id="{09C35A15-A42A-7A74-B7D9-1F75C8446916}"/>
              </a:ext>
            </a:extLst>
          </p:cNvPr>
          <p:cNvSpPr>
            <a:spLocks noGrp="1"/>
          </p:cNvSpPr>
          <p:nvPr>
            <p:ph type="body" sz="quarter" idx="22"/>
          </p:nvPr>
        </p:nvSpPr>
        <p:spPr>
          <a:xfrm>
            <a:off x="71499" y="5739484"/>
            <a:ext cx="8961120" cy="453602"/>
          </a:xfrm>
        </p:spPr>
        <p:txBody>
          <a:bodyPr/>
          <a:lstStyle/>
          <a:p>
            <a:r>
              <a:rPr lang="en-US" dirty="0"/>
              <a:t>Note: States are sorted by the uninsured rate among women ages 15–44.</a:t>
            </a:r>
          </a:p>
          <a:p>
            <a:r>
              <a:rPr lang="en-US" dirty="0"/>
              <a:t>Data: American Community Survey, Public Use Microdata Sample (PUMS), 2022.</a:t>
            </a:r>
          </a:p>
        </p:txBody>
      </p:sp>
      <p:sp>
        <p:nvSpPr>
          <p:cNvPr id="17" name="Text Placeholder 16">
            <a:extLst>
              <a:ext uri="{FF2B5EF4-FFF2-40B4-BE49-F238E27FC236}">
                <a16:creationId xmlns:a16="http://schemas.microsoft.com/office/drawing/2014/main" id="{A79F97C2-5116-C787-4276-24B2555B6082}"/>
              </a:ext>
            </a:extLst>
          </p:cNvPr>
          <p:cNvSpPr>
            <a:spLocks noGrp="1"/>
          </p:cNvSpPr>
          <p:nvPr>
            <p:ph type="body" sz="quarter" idx="25"/>
          </p:nvPr>
        </p:nvSpPr>
        <p:spPr>
          <a:xfrm>
            <a:off x="71438" y="1044415"/>
            <a:ext cx="8961120" cy="251315"/>
          </a:xfrm>
        </p:spPr>
        <p:txBody>
          <a:bodyPr/>
          <a:lstStyle/>
          <a:p>
            <a:pPr lvl="0"/>
            <a:r>
              <a:rPr lang="en-US" noProof="0" dirty="0"/>
              <a:t>Percent uninsured</a:t>
            </a:r>
          </a:p>
        </p:txBody>
      </p:sp>
      <p:sp>
        <p:nvSpPr>
          <p:cNvPr id="4" name="Title 3">
            <a:extLst>
              <a:ext uri="{FF2B5EF4-FFF2-40B4-BE49-F238E27FC236}">
                <a16:creationId xmlns:a16="http://schemas.microsoft.com/office/drawing/2014/main" id="{775EE1BB-0E55-0802-FA70-70A45639A270}"/>
              </a:ext>
            </a:extLst>
          </p:cNvPr>
          <p:cNvSpPr>
            <a:spLocks noGrp="1"/>
          </p:cNvSpPr>
          <p:nvPr>
            <p:ph type="ctrTitle"/>
          </p:nvPr>
        </p:nvSpPr>
        <p:spPr>
          <a:xfrm>
            <a:off x="71499" y="110282"/>
            <a:ext cx="8817007" cy="884944"/>
          </a:xfrm>
        </p:spPr>
        <p:txBody>
          <a:bodyPr/>
          <a:lstStyle/>
          <a:p>
            <a:r>
              <a:rPr lang="en-US" dirty="0"/>
              <a:t>Women ages 15 to 44 have slightly higher uninsured rates than women ages 45 to 64.</a:t>
            </a:r>
          </a:p>
        </p:txBody>
      </p:sp>
      <p:grpSp>
        <p:nvGrpSpPr>
          <p:cNvPr id="6" name="Group 5">
            <a:extLst>
              <a:ext uri="{FF2B5EF4-FFF2-40B4-BE49-F238E27FC236}">
                <a16:creationId xmlns:a16="http://schemas.microsoft.com/office/drawing/2014/main" id="{CB63E569-84D6-D1F1-F049-34DFC2CD9F9C}"/>
              </a:ext>
            </a:extLst>
          </p:cNvPr>
          <p:cNvGrpSpPr/>
          <p:nvPr/>
        </p:nvGrpSpPr>
        <p:grpSpPr>
          <a:xfrm>
            <a:off x="7739083" y="1044109"/>
            <a:ext cx="1762714" cy="605624"/>
            <a:chOff x="6883177" y="3198417"/>
            <a:chExt cx="1762714" cy="605624"/>
          </a:xfrm>
        </p:grpSpPr>
        <p:sp>
          <p:nvSpPr>
            <p:cNvPr id="12" name="Rectangle: Rounded Corners 13">
              <a:extLst>
                <a:ext uri="{FF2B5EF4-FFF2-40B4-BE49-F238E27FC236}">
                  <a16:creationId xmlns:a16="http://schemas.microsoft.com/office/drawing/2014/main" id="{5F68EFAB-0E6F-CD96-0F8B-9276212FE9CC}"/>
                </a:ext>
              </a:extLst>
            </p:cNvPr>
            <p:cNvSpPr>
              <a:spLocks noChangeAspect="1"/>
            </p:cNvSpPr>
            <p:nvPr/>
          </p:nvSpPr>
          <p:spPr>
            <a:xfrm>
              <a:off x="6883177" y="3254208"/>
              <a:ext cx="182880" cy="182880"/>
            </a:xfrm>
            <a:prstGeom prst="ellipse">
              <a:avLst/>
            </a:prstGeom>
            <a:solidFill>
              <a:srgbClr val="E6CD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29EAC8A-AD9B-E624-2D9A-A7798E9619CD}"/>
                </a:ext>
              </a:extLst>
            </p:cNvPr>
            <p:cNvSpPr txBox="1"/>
            <p:nvPr/>
          </p:nvSpPr>
          <p:spPr>
            <a:xfrm>
              <a:off x="7066057" y="3198417"/>
              <a:ext cx="1579834" cy="276999"/>
            </a:xfrm>
            <a:prstGeom prst="rect">
              <a:avLst/>
            </a:prstGeom>
            <a:noFill/>
          </p:spPr>
          <p:txBody>
            <a:bodyPr wrap="square" rtlCol="0">
              <a:spAutoFit/>
            </a:bodyPr>
            <a:lstStyle/>
            <a:p>
              <a:r>
                <a:rPr lang="en-US" sz="1200" dirty="0"/>
                <a:t>Women 15–44</a:t>
              </a:r>
            </a:p>
          </p:txBody>
        </p:sp>
        <p:sp>
          <p:nvSpPr>
            <p:cNvPr id="14" name="TextBox 13">
              <a:extLst>
                <a:ext uri="{FF2B5EF4-FFF2-40B4-BE49-F238E27FC236}">
                  <a16:creationId xmlns:a16="http://schemas.microsoft.com/office/drawing/2014/main" id="{EAA7872C-E940-1AB9-16B3-446741070989}"/>
                </a:ext>
              </a:extLst>
            </p:cNvPr>
            <p:cNvSpPr txBox="1"/>
            <p:nvPr/>
          </p:nvSpPr>
          <p:spPr>
            <a:xfrm>
              <a:off x="7066057" y="3527042"/>
              <a:ext cx="1250320" cy="276999"/>
            </a:xfrm>
            <a:prstGeom prst="rect">
              <a:avLst/>
            </a:prstGeom>
            <a:noFill/>
          </p:spPr>
          <p:txBody>
            <a:bodyPr wrap="square" rtlCol="0">
              <a:spAutoFit/>
            </a:bodyPr>
            <a:lstStyle/>
            <a:p>
              <a:r>
                <a:rPr lang="en-US" sz="1200"/>
                <a:t>Women 45–64</a:t>
              </a:r>
            </a:p>
          </p:txBody>
        </p:sp>
        <p:sp>
          <p:nvSpPr>
            <p:cNvPr id="20" name="Rectangle: Rounded Corners 13">
              <a:extLst>
                <a:ext uri="{FF2B5EF4-FFF2-40B4-BE49-F238E27FC236}">
                  <a16:creationId xmlns:a16="http://schemas.microsoft.com/office/drawing/2014/main" id="{3997FF1A-AE03-AA4F-E925-704E8F5EE340}"/>
                </a:ext>
              </a:extLst>
            </p:cNvPr>
            <p:cNvSpPr>
              <a:spLocks noChangeAspect="1"/>
            </p:cNvSpPr>
            <p:nvPr/>
          </p:nvSpPr>
          <p:spPr>
            <a:xfrm>
              <a:off x="6883177" y="3579053"/>
              <a:ext cx="182880" cy="182880"/>
            </a:xfrm>
            <a:prstGeom prst="ellipse">
              <a:avLst/>
            </a:prstGeom>
            <a:solidFill>
              <a:srgbClr val="AD87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5108336"/>
      </p:ext>
    </p:extLst>
  </p:cSld>
  <p:clrMapOvr>
    <a:masterClrMapping/>
  </p:clrMapOvr>
</p:sld>
</file>

<file path=ppt/theme/theme1.xml><?xml version="1.0" encoding="utf-8"?>
<a:theme xmlns:a="http://schemas.openxmlformats.org/drawingml/2006/main" name="2_Office Theme">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Template_Centennial_Jan2018" id="{B39BC8CA-6688-0D4A-80B3-63A90B604AC9}" vid="{9790F92E-C2C7-0F48-A2BA-07E8E33C47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9e91428-62e1-404e-8dba-d479e0ef01ba">
      <Terms xmlns="http://schemas.microsoft.com/office/infopath/2007/PartnerControls"/>
    </lcf76f155ced4ddcb4097134ff3c332f>
    <TaxCatchAll xmlns="fd0705cf-2316-48c0-96f8-e5d689de0d99" xsi:nil="true"/>
    <SharedWithUsers xmlns="fd0705cf-2316-48c0-96f8-e5d689de0d99">
      <UserInfo>
        <DisplayName>Dorothy Luczak</DisplayName>
        <AccountId>17</AccountId>
        <AccountType/>
      </UserInfo>
      <UserInfo>
        <DisplayName>Tanya Shah</DisplayName>
        <AccountId>35</AccountId>
        <AccountType/>
      </UserInfo>
      <UserInfo>
        <DisplayName>Herman Bhupal</DisplayName>
        <AccountId>19</AccountId>
        <AccountType/>
      </UserInfo>
      <UserInfo>
        <DisplayName>Morenike Ayo-Vaughan</DisplayName>
        <AccountId>91</AccountId>
        <AccountType/>
      </UserInfo>
      <UserInfo>
        <DisplayName>Sara R. Collins</DisplayName>
        <AccountId>21</AccountId>
        <AccountType/>
      </UserInfo>
      <UserInfo>
        <DisplayName>Laurie Zephyrin</DisplayName>
        <AccountId>72</AccountId>
        <AccountType/>
      </UserInfo>
      <UserInfo>
        <DisplayName>Arnav Shah</DisplayName>
        <AccountId>65</AccountId>
        <AccountType/>
      </UserInfo>
      <UserInfo>
        <DisplayName>Avni Gupta</DisplayName>
        <AccountId>135</AccountId>
        <AccountType/>
      </UserInfo>
      <UserInfo>
        <DisplayName>Relebohile Masitha</DisplayName>
        <AccountId>88</AccountId>
        <AccountType/>
      </UserInfo>
      <UserInfo>
        <DisplayName>Noel Manu</DisplayName>
        <AccountId>89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8" ma:contentTypeDescription="Create a new document." ma:contentTypeScope="" ma:versionID="8067ce02bfb4442d5d73ad518aebf38c">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db66d3965185a16ef559b800314e966c"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d887b3-530c-4858-8ab3-c8c35b27a8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5029d7-7210-4f8d-9630-374c583c2703}" ma:internalName="TaxCatchAll" ma:showField="CatchAllData" ma:web="fd0705cf-2316-48c0-96f8-e5d689de0d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9F21B-55B9-4CCA-B634-95A9D9288A5C}">
  <ds:schemaRefs>
    <ds:schemaRef ds:uri="29e91428-62e1-404e-8dba-d479e0ef01ba"/>
    <ds:schemaRef ds:uri="http://schemas.openxmlformats.org/package/2006/metadata/core-properties"/>
    <ds:schemaRef ds:uri="http://schemas.microsoft.com/office/2006/documentManagement/types"/>
    <ds:schemaRef ds:uri="fd0705cf-2316-48c0-96f8-e5d689de0d99"/>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EE48726-5370-4886-A3D5-E1DD68EB1607}">
  <ds:schemaRefs>
    <ds:schemaRef ds:uri="29e91428-62e1-404e-8dba-d479e0ef01ba"/>
    <ds:schemaRef ds:uri="fd0705cf-2316-48c0-96f8-e5d689de0d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730E0D-7E1F-42A8-BDB2-1E460D9BE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1014</Words>
  <Application>Microsoft Macintosh PowerPoint</Application>
  <PresentationFormat>On-screen Show (4:3)</PresentationFormat>
  <Paragraphs>92</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Arial (Body)</vt:lpstr>
      <vt:lpstr>Calibri</vt:lpstr>
      <vt:lpstr>Georgia</vt:lpstr>
      <vt:lpstr>2_Office Theme</vt:lpstr>
      <vt:lpstr>Massachusetts, Vermont, and Rhode Island top the overall rankings of health system performance for women.</vt:lpstr>
      <vt:lpstr>All-cause mortality for women of reproductive age is highest in southeastern states.</vt:lpstr>
      <vt:lpstr>The maternal mortality rate nearly doubled between 2018 and 2022, with rates for Black and American Indian and Alaska Native women increasing the most.</vt:lpstr>
      <vt:lpstr>The highest rates of maternal mortality are in the Mississippi Delta region.</vt:lpstr>
      <vt:lpstr>Syphilis infection rates among women of reproductive age have increased in nearly all states since 2019.</vt:lpstr>
      <vt:lpstr>Low-risk cesarean births — a key indicator of lower quality maternal health care — is more common on the East Coast and in the southern U.S.</vt:lpstr>
      <vt:lpstr>States with higher rates of postpartum depression tend to also have lower rates of postpartum depression screening.</vt:lpstr>
      <vt:lpstr>Breast and cervical cancer deaths are highest in southern states.</vt:lpstr>
      <vt:lpstr>Women ages 15 to 44 have slightly higher uninsured rates than women ages 45 to 64.</vt:lpstr>
      <vt:lpstr>Women giving birth are more likely to have health insurance coverage during pregnancy than before.</vt:lpstr>
      <vt:lpstr>In states that have not expanded Medicaid, women of reproductive age are more likely to skip needed care because of cost.</vt:lpstr>
      <vt:lpstr>States with abortion restrictions tend to have the fewest number of maternity care providers.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EXHIBITS — 2024 State Scorecard on Women’s Health and Reproductive Care</dc:title>
  <dc:creator>SRC@CMWF.org;DR@CMWF.org;sroy@cmwf.org;lz@cmwf.org;as@cmwf.org</dc:creator>
  <cp:lastModifiedBy>Jen Wilson</cp:lastModifiedBy>
  <cp:revision>1</cp:revision>
  <cp:lastPrinted>2024-04-09T17:06:53Z</cp:lastPrinted>
  <dcterms:created xsi:type="dcterms:W3CDTF">2024-03-18T18:27:29Z</dcterms:created>
  <dcterms:modified xsi:type="dcterms:W3CDTF">2024-07-18T04:26:37Z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y fmtid="{D5CDD505-2E9C-101B-9397-08002B2CF9AE}" pid="3" name="MediaServiceImageTags">
    <vt:lpwstr/>
  </property>
</Properties>
</file>