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0.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1.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 id="2147483680" r:id="rId5"/>
  </p:sldMasterIdLst>
  <p:notesMasterIdLst>
    <p:notesMasterId r:id="rId18"/>
  </p:notesMasterIdLst>
  <p:handoutMasterIdLst>
    <p:handoutMasterId r:id="rId19"/>
  </p:handoutMasterIdLst>
  <p:sldIdLst>
    <p:sldId id="262" r:id="rId6"/>
    <p:sldId id="281" r:id="rId7"/>
    <p:sldId id="283" r:id="rId8"/>
    <p:sldId id="286" r:id="rId9"/>
    <p:sldId id="279" r:id="rId10"/>
    <p:sldId id="289" r:id="rId11"/>
    <p:sldId id="277" r:id="rId12"/>
    <p:sldId id="290" r:id="rId13"/>
    <p:sldId id="291" r:id="rId14"/>
    <p:sldId id="269" r:id="rId15"/>
    <p:sldId id="264" r:id="rId16"/>
    <p:sldId id="285" r:id="rId17"/>
  </p:sldIdLst>
  <p:sldSz cx="9144000" cy="6858000" type="screen4x3"/>
  <p:notesSz cx="7172325" cy="9313863"/>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934" userDrawn="1">
          <p15:clr>
            <a:srgbClr val="A4A3A4"/>
          </p15:clr>
        </p15:guide>
        <p15:guide id="2" pos="225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5B4AAE9-FA13-B4B0-0C49-DBD509A39007}" name="Relebohile Masitha" initials="RM" userId="S::rm@cmwf.org::55eff3c7-d91b-47f9-a1b1-6eb067a4a12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2458F-4824-4AE0-8877-3BC501777135}" v="465" dt="2023-10-25T20:11:35.3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114" d="100"/>
          <a:sy n="114" d="100"/>
        </p:scale>
        <p:origin x="1524" y="102"/>
      </p:cViewPr>
      <p:guideLst>
        <p:guide orient="horz" pos="1570"/>
        <p:guide pos="2988"/>
        <p:guide orient="horz" pos="1094"/>
        <p:guide pos="2490"/>
      </p:guideLst>
    </p:cSldViewPr>
  </p:slideViewPr>
  <p:notesTextViewPr>
    <p:cViewPr>
      <p:scale>
        <a:sx n="1" d="1"/>
        <a:sy n="1" d="1"/>
      </p:scale>
      <p:origin x="0" y="0"/>
    </p:cViewPr>
  </p:notesTextViewPr>
  <p:notesViewPr>
    <p:cSldViewPr snapToGrid="0">
      <p:cViewPr>
        <p:scale>
          <a:sx n="1" d="2"/>
          <a:sy n="1" d="2"/>
        </p:scale>
        <p:origin x="0" y="0"/>
      </p:cViewPr>
      <p:guideLst>
        <p:guide orient="horz" pos="2934"/>
        <p:guide pos="225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471626A4-7A0F-BC4C-AD77-5731F191E455}"/>
    <pc:docChg chg="undo custSel modSld">
      <pc:chgData name="Jen Wilson" userId="000f367a-3246-491c-88b4-803a33f58a8b" providerId="ADAL" clId="{471626A4-7A0F-BC4C-AD77-5731F191E455}" dt="2023-10-19T17:02:37.118" v="464" actId="1076"/>
      <pc:docMkLst>
        <pc:docMk/>
      </pc:docMkLst>
      <pc:sldChg chg="addSp modSp mod">
        <pc:chgData name="Jen Wilson" userId="000f367a-3246-491c-88b4-803a33f58a8b" providerId="ADAL" clId="{471626A4-7A0F-BC4C-AD77-5731F191E455}" dt="2023-10-11T17:28:36.487" v="95" actId="692"/>
        <pc:sldMkLst>
          <pc:docMk/>
          <pc:sldMk cId="2663272093" sldId="262"/>
        </pc:sldMkLst>
        <pc:spChg chg="mod">
          <ac:chgData name="Jen Wilson" userId="000f367a-3246-491c-88b4-803a33f58a8b" providerId="ADAL" clId="{471626A4-7A0F-BC4C-AD77-5731F191E455}" dt="2023-10-11T17:28:36.487" v="95" actId="692"/>
          <ac:spMkLst>
            <pc:docMk/>
            <pc:sldMk cId="2663272093" sldId="262"/>
            <ac:spMk id="12" creationId="{5F565677-674F-D8A7-20C6-746223481F6A}"/>
          </ac:spMkLst>
        </pc:spChg>
        <pc:graphicFrameChg chg="add mod">
          <ac:chgData name="Jen Wilson" userId="000f367a-3246-491c-88b4-803a33f58a8b" providerId="ADAL" clId="{471626A4-7A0F-BC4C-AD77-5731F191E455}" dt="2023-10-11T17:28:24.651" v="90" actId="571"/>
          <ac:graphicFrameMkLst>
            <pc:docMk/>
            <pc:sldMk cId="2663272093" sldId="262"/>
            <ac:graphicFrameMk id="7" creationId="{6DAC9915-AF23-18BD-BD35-034BD5C0C9DC}"/>
          </ac:graphicFrameMkLst>
        </pc:graphicFrameChg>
        <pc:graphicFrameChg chg="mod">
          <ac:chgData name="Jen Wilson" userId="000f367a-3246-491c-88b4-803a33f58a8b" providerId="ADAL" clId="{471626A4-7A0F-BC4C-AD77-5731F191E455}" dt="2023-10-11T17:28:32.089" v="93" actId="1076"/>
          <ac:graphicFrameMkLst>
            <pc:docMk/>
            <pc:sldMk cId="2663272093" sldId="262"/>
            <ac:graphicFrameMk id="8" creationId="{0E557A26-5BF5-F44E-1A9E-8BA9CFD5885E}"/>
          </ac:graphicFrameMkLst>
        </pc:graphicFrameChg>
      </pc:sldChg>
      <pc:sldChg chg="addSp delSp modSp mod">
        <pc:chgData name="Jen Wilson" userId="000f367a-3246-491c-88b4-803a33f58a8b" providerId="ADAL" clId="{471626A4-7A0F-BC4C-AD77-5731F191E455}" dt="2023-10-11T18:25:53.034" v="386"/>
        <pc:sldMkLst>
          <pc:docMk/>
          <pc:sldMk cId="2790708488" sldId="264"/>
        </pc:sldMkLst>
        <pc:spChg chg="mod">
          <ac:chgData name="Jen Wilson" userId="000f367a-3246-491c-88b4-803a33f58a8b" providerId="ADAL" clId="{471626A4-7A0F-BC4C-AD77-5731F191E455}" dt="2023-10-10T19:44:56.029" v="25" actId="20577"/>
          <ac:spMkLst>
            <pc:docMk/>
            <pc:sldMk cId="2790708488" sldId="264"/>
            <ac:spMk id="5" creationId="{736B7603-8FEA-C67B-DB84-5BDDB9DC8163}"/>
          </ac:spMkLst>
        </pc:spChg>
        <pc:spChg chg="add del">
          <ac:chgData name="Jen Wilson" userId="000f367a-3246-491c-88b4-803a33f58a8b" providerId="ADAL" clId="{471626A4-7A0F-BC4C-AD77-5731F191E455}" dt="2023-10-11T18:25:18.862" v="360" actId="22"/>
          <ac:spMkLst>
            <pc:docMk/>
            <pc:sldMk cId="2790708488" sldId="264"/>
            <ac:spMk id="9" creationId="{7AE806DA-0A81-4A51-C646-D3C530E60EC0}"/>
          </ac:spMkLst>
        </pc:spChg>
        <pc:spChg chg="add del mod">
          <ac:chgData name="Jen Wilson" userId="000f367a-3246-491c-88b4-803a33f58a8b" providerId="ADAL" clId="{471626A4-7A0F-BC4C-AD77-5731F191E455}" dt="2023-10-11T18:25:41.407" v="382" actId="14100"/>
          <ac:spMkLst>
            <pc:docMk/>
            <pc:sldMk cId="2790708488" sldId="264"/>
            <ac:spMk id="11" creationId="{346CDF3D-60CF-C4F8-61B0-3584278FB870}"/>
          </ac:spMkLst>
        </pc:spChg>
        <pc:grpChg chg="del">
          <ac:chgData name="Jen Wilson" userId="000f367a-3246-491c-88b4-803a33f58a8b" providerId="ADAL" clId="{471626A4-7A0F-BC4C-AD77-5731F191E455}" dt="2023-10-11T18:25:16.302" v="358" actId="478"/>
          <ac:grpSpMkLst>
            <pc:docMk/>
            <pc:sldMk cId="2790708488" sldId="264"/>
            <ac:grpSpMk id="12" creationId="{2273A20F-EB10-BD39-6CE5-78018BD2EC93}"/>
          </ac:grpSpMkLst>
        </pc:grpChg>
        <pc:graphicFrameChg chg="mod">
          <ac:chgData name="Jen Wilson" userId="000f367a-3246-491c-88b4-803a33f58a8b" providerId="ADAL" clId="{471626A4-7A0F-BC4C-AD77-5731F191E455}" dt="2023-10-11T18:25:53.034" v="386"/>
          <ac:graphicFrameMkLst>
            <pc:docMk/>
            <pc:sldMk cId="2790708488" sldId="264"/>
            <ac:graphicFrameMk id="8" creationId="{0E557A26-5BF5-F44E-1A9E-8BA9CFD5885E}"/>
          </ac:graphicFrameMkLst>
        </pc:graphicFrameChg>
        <pc:picChg chg="add mod">
          <ac:chgData name="Jen Wilson" userId="000f367a-3246-491c-88b4-803a33f58a8b" providerId="ADAL" clId="{471626A4-7A0F-BC4C-AD77-5731F191E455}" dt="2023-10-11T18:25:32.847" v="371" actId="1038"/>
          <ac:picMkLst>
            <pc:docMk/>
            <pc:sldMk cId="2790708488" sldId="264"/>
            <ac:picMk id="16" creationId="{90035982-086B-7FA8-7D89-E0F6481D4601}"/>
          </ac:picMkLst>
        </pc:picChg>
      </pc:sldChg>
      <pc:sldChg chg="addSp delSp modSp mod">
        <pc:chgData name="Jen Wilson" userId="000f367a-3246-491c-88b4-803a33f58a8b" providerId="ADAL" clId="{471626A4-7A0F-BC4C-AD77-5731F191E455}" dt="2023-10-11T18:25:21.976" v="361" actId="1038"/>
        <pc:sldMkLst>
          <pc:docMk/>
          <pc:sldMk cId="4026740027" sldId="269"/>
        </pc:sldMkLst>
        <pc:spChg chg="mod">
          <ac:chgData name="Jen Wilson" userId="000f367a-3246-491c-88b4-803a33f58a8b" providerId="ADAL" clId="{471626A4-7A0F-BC4C-AD77-5731F191E455}" dt="2023-10-11T18:22:43.731" v="315" actId="14100"/>
          <ac:spMkLst>
            <pc:docMk/>
            <pc:sldMk cId="4026740027" sldId="269"/>
            <ac:spMk id="3" creationId="{8FE6A6AB-60C4-F29C-073F-DF3FF3A69251}"/>
          </ac:spMkLst>
        </pc:spChg>
        <pc:grpChg chg="del">
          <ac:chgData name="Jen Wilson" userId="000f367a-3246-491c-88b4-803a33f58a8b" providerId="ADAL" clId="{471626A4-7A0F-BC4C-AD77-5731F191E455}" dt="2023-10-11T18:22:22.906" v="304" actId="478"/>
          <ac:grpSpMkLst>
            <pc:docMk/>
            <pc:sldMk cId="4026740027" sldId="269"/>
            <ac:grpSpMk id="8" creationId="{C13DE3D4-F066-9035-33A9-2570D47E48C2}"/>
          </ac:grpSpMkLst>
        </pc:grpChg>
        <pc:graphicFrameChg chg="mod">
          <ac:chgData name="Jen Wilson" userId="000f367a-3246-491c-88b4-803a33f58a8b" providerId="ADAL" clId="{471626A4-7A0F-BC4C-AD77-5731F191E455}" dt="2023-10-11T18:25:03.006" v="354"/>
          <ac:graphicFrameMkLst>
            <pc:docMk/>
            <pc:sldMk cId="4026740027" sldId="269"/>
            <ac:graphicFrameMk id="7" creationId="{6DE2C53A-0187-8BCA-47B8-3437B7ECF915}"/>
          </ac:graphicFrameMkLst>
        </pc:graphicFrameChg>
        <pc:picChg chg="add mod">
          <ac:chgData name="Jen Wilson" userId="000f367a-3246-491c-88b4-803a33f58a8b" providerId="ADAL" clId="{471626A4-7A0F-BC4C-AD77-5731F191E455}" dt="2023-10-11T18:25:21.976" v="361" actId="1038"/>
          <ac:picMkLst>
            <pc:docMk/>
            <pc:sldMk cId="4026740027" sldId="269"/>
            <ac:picMk id="6" creationId="{84A3EA7A-AA9A-9288-7F07-D2DD6C45ED52}"/>
          </ac:picMkLst>
        </pc:picChg>
      </pc:sldChg>
      <pc:sldChg chg="addSp delSp modSp mod">
        <pc:chgData name="Jen Wilson" userId="000f367a-3246-491c-88b4-803a33f58a8b" providerId="ADAL" clId="{471626A4-7A0F-BC4C-AD77-5731F191E455}" dt="2023-10-11T18:03:35.003" v="201"/>
        <pc:sldMkLst>
          <pc:docMk/>
          <pc:sldMk cId="2978552698" sldId="277"/>
        </pc:sldMkLst>
        <pc:spChg chg="mod">
          <ac:chgData name="Jen Wilson" userId="000f367a-3246-491c-88b4-803a33f58a8b" providerId="ADAL" clId="{471626A4-7A0F-BC4C-AD77-5731F191E455}" dt="2023-10-11T18:03:29.264" v="200" actId="1076"/>
          <ac:spMkLst>
            <pc:docMk/>
            <pc:sldMk cId="2978552698" sldId="277"/>
            <ac:spMk id="3" creationId="{0F6B71EB-BBBE-E575-498B-B5B323578824}"/>
          </ac:spMkLst>
        </pc:spChg>
        <pc:spChg chg="add del">
          <ac:chgData name="Jen Wilson" userId="000f367a-3246-491c-88b4-803a33f58a8b" providerId="ADAL" clId="{471626A4-7A0F-BC4C-AD77-5731F191E455}" dt="2023-10-11T18:03:09.944" v="196" actId="22"/>
          <ac:spMkLst>
            <pc:docMk/>
            <pc:sldMk cId="2978552698" sldId="277"/>
            <ac:spMk id="9" creationId="{FA485E45-DE53-7BF7-F74F-04762A169E3C}"/>
          </ac:spMkLst>
        </pc:spChg>
        <pc:grpChg chg="del">
          <ac:chgData name="Jen Wilson" userId="000f367a-3246-491c-88b4-803a33f58a8b" providerId="ADAL" clId="{471626A4-7A0F-BC4C-AD77-5731F191E455}" dt="2023-10-11T18:03:08.121" v="194" actId="478"/>
          <ac:grpSpMkLst>
            <pc:docMk/>
            <pc:sldMk cId="2978552698" sldId="277"/>
            <ac:grpSpMk id="11" creationId="{776DEC9D-8D22-31A1-FBB2-13CDCF1FE48B}"/>
          </ac:grpSpMkLst>
        </pc:grpChg>
        <pc:graphicFrameChg chg="mod">
          <ac:chgData name="Jen Wilson" userId="000f367a-3246-491c-88b4-803a33f58a8b" providerId="ADAL" clId="{471626A4-7A0F-BC4C-AD77-5731F191E455}" dt="2023-10-11T18:03:35.003" v="201"/>
          <ac:graphicFrameMkLst>
            <pc:docMk/>
            <pc:sldMk cId="2978552698" sldId="277"/>
            <ac:graphicFrameMk id="7" creationId="{A00E43EA-3E50-D4AC-56DC-0970E12EFF03}"/>
          </ac:graphicFrameMkLst>
        </pc:graphicFrameChg>
        <pc:picChg chg="add mod">
          <ac:chgData name="Jen Wilson" userId="000f367a-3246-491c-88b4-803a33f58a8b" providerId="ADAL" clId="{471626A4-7A0F-BC4C-AD77-5731F191E455}" dt="2023-10-11T18:03:26.487" v="199" actId="1076"/>
          <ac:picMkLst>
            <pc:docMk/>
            <pc:sldMk cId="2978552698" sldId="277"/>
            <ac:picMk id="10" creationId="{F3488AB4-804C-1E16-F585-57C0D0C37106}"/>
          </ac:picMkLst>
        </pc:picChg>
      </pc:sldChg>
      <pc:sldChg chg="addSp delSp modSp mod">
        <pc:chgData name="Jen Wilson" userId="000f367a-3246-491c-88b4-803a33f58a8b" providerId="ADAL" clId="{471626A4-7A0F-BC4C-AD77-5731F191E455}" dt="2023-10-11T17:47:10.228" v="142" actId="14100"/>
        <pc:sldMkLst>
          <pc:docMk/>
          <pc:sldMk cId="3786322829" sldId="279"/>
        </pc:sldMkLst>
        <pc:spChg chg="mod">
          <ac:chgData name="Jen Wilson" userId="000f367a-3246-491c-88b4-803a33f58a8b" providerId="ADAL" clId="{471626A4-7A0F-BC4C-AD77-5731F191E455}" dt="2023-10-11T17:47:10.228" v="142" actId="14100"/>
          <ac:spMkLst>
            <pc:docMk/>
            <pc:sldMk cId="3786322829" sldId="279"/>
            <ac:spMk id="9" creationId="{FDB49D57-0885-C30C-97A7-5237D59EB9C0}"/>
          </ac:spMkLst>
        </pc:spChg>
        <pc:grpChg chg="del">
          <ac:chgData name="Jen Wilson" userId="000f367a-3246-491c-88b4-803a33f58a8b" providerId="ADAL" clId="{471626A4-7A0F-BC4C-AD77-5731F191E455}" dt="2023-10-11T17:46:41.972" v="134" actId="478"/>
          <ac:grpSpMkLst>
            <pc:docMk/>
            <pc:sldMk cId="3786322829" sldId="279"/>
            <ac:grpSpMk id="10" creationId="{666A877D-68D6-96FC-C339-24BB37538974}"/>
          </ac:grpSpMkLst>
        </pc:grpChg>
        <pc:graphicFrameChg chg="mod">
          <ac:chgData name="Jen Wilson" userId="000f367a-3246-491c-88b4-803a33f58a8b" providerId="ADAL" clId="{471626A4-7A0F-BC4C-AD77-5731F191E455}" dt="2023-10-11T17:46:15.140" v="133"/>
          <ac:graphicFrameMkLst>
            <pc:docMk/>
            <pc:sldMk cId="3786322829" sldId="279"/>
            <ac:graphicFrameMk id="7" creationId="{A00E43EA-3E50-D4AC-56DC-0970E12EFF03}"/>
          </ac:graphicFrameMkLst>
        </pc:graphicFrameChg>
        <pc:picChg chg="add mod">
          <ac:chgData name="Jen Wilson" userId="000f367a-3246-491c-88b4-803a33f58a8b" providerId="ADAL" clId="{471626A4-7A0F-BC4C-AD77-5731F191E455}" dt="2023-10-11T17:46:52.505" v="139" actId="1076"/>
          <ac:picMkLst>
            <pc:docMk/>
            <pc:sldMk cId="3786322829" sldId="279"/>
            <ac:picMk id="3" creationId="{1110D50F-8176-47B6-63D3-CF930D6E5A13}"/>
          </ac:picMkLst>
        </pc:picChg>
      </pc:sldChg>
      <pc:sldChg chg="addSp delSp modSp mod">
        <pc:chgData name="Jen Wilson" userId="000f367a-3246-491c-88b4-803a33f58a8b" providerId="ADAL" clId="{471626A4-7A0F-BC4C-AD77-5731F191E455}" dt="2023-10-11T17:28:19.485" v="88" actId="1076"/>
        <pc:sldMkLst>
          <pc:docMk/>
          <pc:sldMk cId="1370841605" sldId="281"/>
        </pc:sldMkLst>
        <pc:spChg chg="mod">
          <ac:chgData name="Jen Wilson" userId="000f367a-3246-491c-88b4-803a33f58a8b" providerId="ADAL" clId="{471626A4-7A0F-BC4C-AD77-5731F191E455}" dt="2023-10-11T17:26:58.746" v="66" actId="1076"/>
          <ac:spMkLst>
            <pc:docMk/>
            <pc:sldMk cId="1370841605" sldId="281"/>
            <ac:spMk id="6" creationId="{6A90B823-C975-BF9D-5A7D-0E3E87D90EA2}"/>
          </ac:spMkLst>
        </pc:spChg>
        <pc:spChg chg="mod">
          <ac:chgData name="Jen Wilson" userId="000f367a-3246-491c-88b4-803a33f58a8b" providerId="ADAL" clId="{471626A4-7A0F-BC4C-AD77-5731F191E455}" dt="2023-10-11T17:28:19.485" v="88" actId="1076"/>
          <ac:spMkLst>
            <pc:docMk/>
            <pc:sldMk cId="1370841605" sldId="281"/>
            <ac:spMk id="10" creationId="{85E94AC8-B7F2-347A-B5BC-DA94CAC2112B}"/>
          </ac:spMkLst>
        </pc:spChg>
        <pc:spChg chg="mod">
          <ac:chgData name="Jen Wilson" userId="000f367a-3246-491c-88b4-803a33f58a8b" providerId="ADAL" clId="{471626A4-7A0F-BC4C-AD77-5731F191E455}" dt="2023-10-11T17:27:22.353" v="78" actId="14100"/>
          <ac:spMkLst>
            <pc:docMk/>
            <pc:sldMk cId="1370841605" sldId="281"/>
            <ac:spMk id="11" creationId="{8153B8CD-4065-0DCB-8476-FD06E7ECE97C}"/>
          </ac:spMkLst>
        </pc:spChg>
        <pc:grpChg chg="del">
          <ac:chgData name="Jen Wilson" userId="000f367a-3246-491c-88b4-803a33f58a8b" providerId="ADAL" clId="{471626A4-7A0F-BC4C-AD77-5731F191E455}" dt="2023-10-11T17:25:02.771" v="51" actId="478"/>
          <ac:grpSpMkLst>
            <pc:docMk/>
            <pc:sldMk cId="1370841605" sldId="281"/>
            <ac:grpSpMk id="12" creationId="{22852C57-9B8F-C0E4-0646-82BA045499FB}"/>
          </ac:grpSpMkLst>
        </pc:grpChg>
        <pc:graphicFrameChg chg="mod">
          <ac:chgData name="Jen Wilson" userId="000f367a-3246-491c-88b4-803a33f58a8b" providerId="ADAL" clId="{471626A4-7A0F-BC4C-AD77-5731F191E455}" dt="2023-10-11T17:27:48.791" v="85"/>
          <ac:graphicFrameMkLst>
            <pc:docMk/>
            <pc:sldMk cId="1370841605" sldId="281"/>
            <ac:graphicFrameMk id="8" creationId="{0E557A26-5BF5-F44E-1A9E-8BA9CFD5885E}"/>
          </ac:graphicFrameMkLst>
        </pc:graphicFrameChg>
        <pc:picChg chg="add mod">
          <ac:chgData name="Jen Wilson" userId="000f367a-3246-491c-88b4-803a33f58a8b" providerId="ADAL" clId="{471626A4-7A0F-BC4C-AD77-5731F191E455}" dt="2023-10-11T17:27:26.734" v="79" actId="1036"/>
          <ac:picMkLst>
            <pc:docMk/>
            <pc:sldMk cId="1370841605" sldId="281"/>
            <ac:picMk id="9" creationId="{72FF5250-7BC9-AA39-17AE-C5F3827E3F22}"/>
          </ac:picMkLst>
        </pc:picChg>
      </pc:sldChg>
      <pc:sldChg chg="addSp delSp modSp mod">
        <pc:chgData name="Jen Wilson" userId="000f367a-3246-491c-88b4-803a33f58a8b" providerId="ADAL" clId="{471626A4-7A0F-BC4C-AD77-5731F191E455}" dt="2023-10-11T17:44:02.523" v="115"/>
        <pc:sldMkLst>
          <pc:docMk/>
          <pc:sldMk cId="1067389213" sldId="283"/>
        </pc:sldMkLst>
        <pc:spChg chg="mod">
          <ac:chgData name="Jen Wilson" userId="000f367a-3246-491c-88b4-803a33f58a8b" providerId="ADAL" clId="{471626A4-7A0F-BC4C-AD77-5731F191E455}" dt="2023-10-11T17:29:13.841" v="103" actId="14100"/>
          <ac:spMkLst>
            <pc:docMk/>
            <pc:sldMk cId="1067389213" sldId="283"/>
            <ac:spMk id="3" creationId="{599D3E75-3F76-4592-2247-B7D16CD9455E}"/>
          </ac:spMkLst>
        </pc:spChg>
        <pc:grpChg chg="del">
          <ac:chgData name="Jen Wilson" userId="000f367a-3246-491c-88b4-803a33f58a8b" providerId="ADAL" clId="{471626A4-7A0F-BC4C-AD77-5731F191E455}" dt="2023-10-11T17:28:43.831" v="96" actId="478"/>
          <ac:grpSpMkLst>
            <pc:docMk/>
            <pc:sldMk cId="1067389213" sldId="283"/>
            <ac:grpSpMk id="7" creationId="{05D33D68-402B-9CB4-7EE9-481B16872B0E}"/>
          </ac:grpSpMkLst>
        </pc:grpChg>
        <pc:graphicFrameChg chg="mod">
          <ac:chgData name="Jen Wilson" userId="000f367a-3246-491c-88b4-803a33f58a8b" providerId="ADAL" clId="{471626A4-7A0F-BC4C-AD77-5731F191E455}" dt="2023-10-11T17:44:02.523" v="115"/>
          <ac:graphicFrameMkLst>
            <pc:docMk/>
            <pc:sldMk cId="1067389213" sldId="283"/>
            <ac:graphicFrameMk id="8" creationId="{0E557A26-5BF5-F44E-1A9E-8BA9CFD5885E}"/>
          </ac:graphicFrameMkLst>
        </pc:graphicFrameChg>
        <pc:picChg chg="add mod">
          <ac:chgData name="Jen Wilson" userId="000f367a-3246-491c-88b4-803a33f58a8b" providerId="ADAL" clId="{471626A4-7A0F-BC4C-AD77-5731F191E455}" dt="2023-10-11T17:29:26.883" v="107" actId="1037"/>
          <ac:picMkLst>
            <pc:docMk/>
            <pc:sldMk cId="1067389213" sldId="283"/>
            <ac:picMk id="12" creationId="{0B699364-F8A3-7A1F-E2B9-5FF119706723}"/>
          </ac:picMkLst>
        </pc:picChg>
      </pc:sldChg>
      <pc:sldChg chg="addSp delSp modSp mod">
        <pc:chgData name="Jen Wilson" userId="000f367a-3246-491c-88b4-803a33f58a8b" providerId="ADAL" clId="{471626A4-7A0F-BC4C-AD77-5731F191E455}" dt="2023-10-11T18:26:25.725" v="403" actId="1038"/>
        <pc:sldMkLst>
          <pc:docMk/>
          <pc:sldMk cId="900926387" sldId="285"/>
        </pc:sldMkLst>
        <pc:spChg chg="mod">
          <ac:chgData name="Jen Wilson" userId="000f367a-3246-491c-88b4-803a33f58a8b" providerId="ADAL" clId="{471626A4-7A0F-BC4C-AD77-5731F191E455}" dt="2023-10-11T18:26:22.139" v="396" actId="12788"/>
          <ac:spMkLst>
            <pc:docMk/>
            <pc:sldMk cId="900926387" sldId="285"/>
            <ac:spMk id="3" creationId="{283D02CF-DB37-5936-086D-26BB186B664D}"/>
          </ac:spMkLst>
        </pc:spChg>
        <pc:grpChg chg="del">
          <ac:chgData name="Jen Wilson" userId="000f367a-3246-491c-88b4-803a33f58a8b" providerId="ADAL" clId="{471626A4-7A0F-BC4C-AD77-5731F191E455}" dt="2023-10-11T18:26:05.533" v="387" actId="478"/>
          <ac:grpSpMkLst>
            <pc:docMk/>
            <pc:sldMk cId="900926387" sldId="285"/>
            <ac:grpSpMk id="6" creationId="{8F4047EE-24DF-A0E4-1977-9659F34CB6E5}"/>
          </ac:grpSpMkLst>
        </pc:grpChg>
        <pc:picChg chg="add mod">
          <ac:chgData name="Jen Wilson" userId="000f367a-3246-491c-88b4-803a33f58a8b" providerId="ADAL" clId="{471626A4-7A0F-BC4C-AD77-5731F191E455}" dt="2023-10-11T18:26:25.725" v="403" actId="1038"/>
          <ac:picMkLst>
            <pc:docMk/>
            <pc:sldMk cId="900926387" sldId="285"/>
            <ac:picMk id="11" creationId="{A97A9ABA-2AFB-D5E4-23C2-E2E5FE8BD2E1}"/>
          </ac:picMkLst>
        </pc:picChg>
      </pc:sldChg>
      <pc:sldChg chg="addSp delSp modSp mod">
        <pc:chgData name="Jen Wilson" userId="000f367a-3246-491c-88b4-803a33f58a8b" providerId="ADAL" clId="{471626A4-7A0F-BC4C-AD77-5731F191E455}" dt="2023-10-11T17:45:46.640" v="132" actId="692"/>
        <pc:sldMkLst>
          <pc:docMk/>
          <pc:sldMk cId="3695870916" sldId="286"/>
        </pc:sldMkLst>
        <pc:spChg chg="mod">
          <ac:chgData name="Jen Wilson" userId="000f367a-3246-491c-88b4-803a33f58a8b" providerId="ADAL" clId="{471626A4-7A0F-BC4C-AD77-5731F191E455}" dt="2023-10-11T17:45:46.640" v="132" actId="692"/>
          <ac:spMkLst>
            <pc:docMk/>
            <pc:sldMk cId="3695870916" sldId="286"/>
            <ac:spMk id="10" creationId="{D4FE310E-6802-9EA0-3168-F16E7F51C84B}"/>
          </ac:spMkLst>
        </pc:spChg>
        <pc:spChg chg="add del mod">
          <ac:chgData name="Jen Wilson" userId="000f367a-3246-491c-88b4-803a33f58a8b" providerId="ADAL" clId="{471626A4-7A0F-BC4C-AD77-5731F191E455}" dt="2023-10-11T17:45:19.349" v="125" actId="14100"/>
          <ac:spMkLst>
            <pc:docMk/>
            <pc:sldMk cId="3695870916" sldId="286"/>
            <ac:spMk id="11" creationId="{DABF2E8B-0B94-0F2B-9422-2DE73B300CBC}"/>
          </ac:spMkLst>
        </pc:spChg>
        <pc:grpChg chg="del">
          <ac:chgData name="Jen Wilson" userId="000f367a-3246-491c-88b4-803a33f58a8b" providerId="ADAL" clId="{471626A4-7A0F-BC4C-AD77-5731F191E455}" dt="2023-10-11T17:45:05.971" v="118" actId="478"/>
          <ac:grpSpMkLst>
            <pc:docMk/>
            <pc:sldMk cId="3695870916" sldId="286"/>
            <ac:grpSpMk id="12" creationId="{D6F38EAB-0619-7016-12E1-B0698C6DDFD9}"/>
          </ac:grpSpMkLst>
        </pc:grpChg>
        <pc:graphicFrameChg chg="mod">
          <ac:chgData name="Jen Wilson" userId="000f367a-3246-491c-88b4-803a33f58a8b" providerId="ADAL" clId="{471626A4-7A0F-BC4C-AD77-5731F191E455}" dt="2023-10-11T17:45:40.533" v="131"/>
          <ac:graphicFrameMkLst>
            <pc:docMk/>
            <pc:sldMk cId="3695870916" sldId="286"/>
            <ac:graphicFrameMk id="8" creationId="{0E557A26-5BF5-F44E-1A9E-8BA9CFD5885E}"/>
          </ac:graphicFrameMkLst>
        </pc:graphicFrameChg>
        <pc:picChg chg="add mod">
          <ac:chgData name="Jen Wilson" userId="000f367a-3246-491c-88b4-803a33f58a8b" providerId="ADAL" clId="{471626A4-7A0F-BC4C-AD77-5731F191E455}" dt="2023-10-11T17:45:06.690" v="119"/>
          <ac:picMkLst>
            <pc:docMk/>
            <pc:sldMk cId="3695870916" sldId="286"/>
            <ac:picMk id="7" creationId="{51ADB2A5-D711-81EA-949D-3A1DDA5036CC}"/>
          </ac:picMkLst>
        </pc:picChg>
      </pc:sldChg>
      <pc:sldChg chg="modSp mod">
        <pc:chgData name="Jen Wilson" userId="000f367a-3246-491c-88b4-803a33f58a8b" providerId="ADAL" clId="{471626A4-7A0F-BC4C-AD77-5731F191E455}" dt="2023-10-11T18:02:28.402" v="193" actId="207"/>
        <pc:sldMkLst>
          <pc:docMk/>
          <pc:sldMk cId="1206509686" sldId="289"/>
        </pc:sldMkLst>
        <pc:graphicFrameChg chg="mod">
          <ac:chgData name="Jen Wilson" userId="000f367a-3246-491c-88b4-803a33f58a8b" providerId="ADAL" clId="{471626A4-7A0F-BC4C-AD77-5731F191E455}" dt="2023-10-11T18:02:28.402" v="193" actId="207"/>
          <ac:graphicFrameMkLst>
            <pc:docMk/>
            <pc:sldMk cId="1206509686" sldId="289"/>
            <ac:graphicFrameMk id="7" creationId="{E5B4CB88-0457-3269-ECAB-9B3A2F9EB30C}"/>
          </ac:graphicFrameMkLst>
        </pc:graphicFrameChg>
        <pc:graphicFrameChg chg="mod">
          <ac:chgData name="Jen Wilson" userId="000f367a-3246-491c-88b4-803a33f58a8b" providerId="ADAL" clId="{471626A4-7A0F-BC4C-AD77-5731F191E455}" dt="2023-10-11T18:01:45.141" v="147"/>
          <ac:graphicFrameMkLst>
            <pc:docMk/>
            <pc:sldMk cId="1206509686" sldId="289"/>
            <ac:graphicFrameMk id="8" creationId="{0EB64FC7-E7A5-143E-E1AB-106409E9236E}"/>
          </ac:graphicFrameMkLst>
        </pc:graphicFrameChg>
      </pc:sldChg>
      <pc:sldChg chg="addSp delSp modSp mod">
        <pc:chgData name="Jen Wilson" userId="000f367a-3246-491c-88b4-803a33f58a8b" providerId="ADAL" clId="{471626A4-7A0F-BC4C-AD77-5731F191E455}" dt="2023-10-19T17:02:37.118" v="464" actId="1076"/>
        <pc:sldMkLst>
          <pc:docMk/>
          <pc:sldMk cId="4038431909" sldId="290"/>
        </pc:sldMkLst>
        <pc:spChg chg="mod">
          <ac:chgData name="Jen Wilson" userId="000f367a-3246-491c-88b4-803a33f58a8b" providerId="ADAL" clId="{471626A4-7A0F-BC4C-AD77-5731F191E455}" dt="2023-10-19T17:02:30.517" v="463" actId="1076"/>
          <ac:spMkLst>
            <pc:docMk/>
            <pc:sldMk cId="4038431909" sldId="290"/>
            <ac:spMk id="3" creationId="{01F7E1A9-20EC-6A28-EB3C-0A8B0829EEE7}"/>
          </ac:spMkLst>
        </pc:spChg>
        <pc:spChg chg="add mod">
          <ac:chgData name="Jen Wilson" userId="000f367a-3246-491c-88b4-803a33f58a8b" providerId="ADAL" clId="{471626A4-7A0F-BC4C-AD77-5731F191E455}" dt="2023-10-19T17:02:37.118" v="464" actId="1076"/>
          <ac:spMkLst>
            <pc:docMk/>
            <pc:sldMk cId="4038431909" sldId="290"/>
            <ac:spMk id="7" creationId="{A617018F-6797-AA4C-33DD-DBF904ABF689}"/>
          </ac:spMkLst>
        </pc:spChg>
        <pc:spChg chg="mod">
          <ac:chgData name="Jen Wilson" userId="000f367a-3246-491c-88b4-803a33f58a8b" providerId="ADAL" clId="{471626A4-7A0F-BC4C-AD77-5731F191E455}" dt="2023-10-19T17:02:37.118" v="464" actId="1076"/>
          <ac:spMkLst>
            <pc:docMk/>
            <pc:sldMk cId="4038431909" sldId="290"/>
            <ac:spMk id="23" creationId="{322AF068-C74C-491D-FE4B-4C6FBAE0EE0C}"/>
          </ac:spMkLst>
        </pc:spChg>
        <pc:spChg chg="mod">
          <ac:chgData name="Jen Wilson" userId="000f367a-3246-491c-88b4-803a33f58a8b" providerId="ADAL" clId="{471626A4-7A0F-BC4C-AD77-5731F191E455}" dt="2023-10-11T18:04:38.971" v="218" actId="207"/>
          <ac:spMkLst>
            <pc:docMk/>
            <pc:sldMk cId="4038431909" sldId="290"/>
            <ac:spMk id="35" creationId="{329FA25F-A687-E727-8C89-EB916BDABAF9}"/>
          </ac:spMkLst>
        </pc:spChg>
        <pc:spChg chg="mod">
          <ac:chgData name="Jen Wilson" userId="000f367a-3246-491c-88b4-803a33f58a8b" providerId="ADAL" clId="{471626A4-7A0F-BC4C-AD77-5731F191E455}" dt="2023-10-19T17:02:37.118" v="464" actId="1076"/>
          <ac:spMkLst>
            <pc:docMk/>
            <pc:sldMk cId="4038431909" sldId="290"/>
            <ac:spMk id="36" creationId="{F27C9CAE-B8E9-FDAF-167F-83B652BC178C}"/>
          </ac:spMkLst>
        </pc:spChg>
        <pc:grpChg chg="del">
          <ac:chgData name="Jen Wilson" userId="000f367a-3246-491c-88b4-803a33f58a8b" providerId="ADAL" clId="{471626A4-7A0F-BC4C-AD77-5731F191E455}" dt="2023-10-11T18:03:45.925" v="202" actId="478"/>
          <ac:grpSpMkLst>
            <pc:docMk/>
            <pc:sldMk cId="4038431909" sldId="290"/>
            <ac:grpSpMk id="7" creationId="{BF1AD1C5-788B-2439-B4EB-1881432D4079}"/>
          </ac:grpSpMkLst>
        </pc:grpChg>
        <pc:graphicFrameChg chg="add del mod">
          <ac:chgData name="Jen Wilson" userId="000f367a-3246-491c-88b4-803a33f58a8b" providerId="ADAL" clId="{471626A4-7A0F-BC4C-AD77-5731F191E455}" dt="2023-10-19T17:02:37.118" v="464" actId="1076"/>
          <ac:graphicFrameMkLst>
            <pc:docMk/>
            <pc:sldMk cId="4038431909" sldId="290"/>
            <ac:graphicFrameMk id="15" creationId="{448DFAC5-79E8-FB0E-19DA-4BE0D777CDDD}"/>
          </ac:graphicFrameMkLst>
        </pc:graphicFrameChg>
        <pc:picChg chg="add mod">
          <ac:chgData name="Jen Wilson" userId="000f367a-3246-491c-88b4-803a33f58a8b" providerId="ADAL" clId="{471626A4-7A0F-BC4C-AD77-5731F191E455}" dt="2023-10-19T17:02:30.517" v="463" actId="1076"/>
          <ac:picMkLst>
            <pc:docMk/>
            <pc:sldMk cId="4038431909" sldId="290"/>
            <ac:picMk id="11" creationId="{DF1B7D03-26EA-1547-77CB-815F3F7D4B49}"/>
          </ac:picMkLst>
        </pc:picChg>
      </pc:sldChg>
      <pc:sldChg chg="addSp delSp modSp mod">
        <pc:chgData name="Jen Wilson" userId="000f367a-3246-491c-88b4-803a33f58a8b" providerId="ADAL" clId="{471626A4-7A0F-BC4C-AD77-5731F191E455}" dt="2023-10-11T18:13:25.970" v="303" actId="1076"/>
        <pc:sldMkLst>
          <pc:docMk/>
          <pc:sldMk cId="895094700" sldId="291"/>
        </pc:sldMkLst>
        <pc:spChg chg="mod">
          <ac:chgData name="Jen Wilson" userId="000f367a-3246-491c-88b4-803a33f58a8b" providerId="ADAL" clId="{471626A4-7A0F-BC4C-AD77-5731F191E455}" dt="2023-10-11T18:09:07.904" v="223"/>
          <ac:spMkLst>
            <pc:docMk/>
            <pc:sldMk cId="895094700" sldId="291"/>
            <ac:spMk id="6" creationId="{6A90B823-C975-BF9D-5A7D-0E3E87D90EA2}"/>
          </ac:spMkLst>
        </pc:spChg>
        <pc:spChg chg="del">
          <ac:chgData name="Jen Wilson" userId="000f367a-3246-491c-88b4-803a33f58a8b" providerId="ADAL" clId="{471626A4-7A0F-BC4C-AD77-5731F191E455}" dt="2023-10-11T18:09:11.904" v="225" actId="478"/>
          <ac:spMkLst>
            <pc:docMk/>
            <pc:sldMk cId="895094700" sldId="291"/>
            <ac:spMk id="7" creationId="{BBF659CF-F13D-99DE-6449-A7F4846C5D1C}"/>
          </ac:spMkLst>
        </pc:spChg>
        <pc:spChg chg="del">
          <ac:chgData name="Jen Wilson" userId="000f367a-3246-491c-88b4-803a33f58a8b" providerId="ADAL" clId="{471626A4-7A0F-BC4C-AD77-5731F191E455}" dt="2023-10-11T18:09:09.625" v="224" actId="478"/>
          <ac:spMkLst>
            <pc:docMk/>
            <pc:sldMk cId="895094700" sldId="291"/>
            <ac:spMk id="8" creationId="{865A7EF8-833F-3E87-2C0D-2D11947F0405}"/>
          </ac:spMkLst>
        </pc:spChg>
        <pc:spChg chg="add mod">
          <ac:chgData name="Jen Wilson" userId="000f367a-3246-491c-88b4-803a33f58a8b" providerId="ADAL" clId="{471626A4-7A0F-BC4C-AD77-5731F191E455}" dt="2023-10-11T18:09:19.348" v="227"/>
          <ac:spMkLst>
            <pc:docMk/>
            <pc:sldMk cId="895094700" sldId="291"/>
            <ac:spMk id="10" creationId="{E8E63168-C015-61AE-717B-EA8D92FCC708}"/>
          </ac:spMkLst>
        </pc:spChg>
        <pc:graphicFrameChg chg="mod">
          <ac:chgData name="Jen Wilson" userId="000f367a-3246-491c-88b4-803a33f58a8b" providerId="ADAL" clId="{471626A4-7A0F-BC4C-AD77-5731F191E455}" dt="2023-10-11T18:12:14.923" v="290"/>
          <ac:graphicFrameMkLst>
            <pc:docMk/>
            <pc:sldMk cId="895094700" sldId="291"/>
            <ac:graphicFrameMk id="3" creationId="{B41DEF08-D437-333E-167B-3456F91F5456}"/>
          </ac:graphicFrameMkLst>
        </pc:graphicFrameChg>
        <pc:graphicFrameChg chg="mod">
          <ac:chgData name="Jen Wilson" userId="000f367a-3246-491c-88b4-803a33f58a8b" providerId="ADAL" clId="{471626A4-7A0F-BC4C-AD77-5731F191E455}" dt="2023-10-11T18:13:25.970" v="303" actId="1076"/>
          <ac:graphicFrameMkLst>
            <pc:docMk/>
            <pc:sldMk cId="895094700" sldId="291"/>
            <ac:graphicFrameMk id="9" creationId="{94A998AB-042F-4F60-9515-72B39486B39E}"/>
          </ac:graphicFrameMkLst>
        </pc:graphicFrameChg>
      </pc:sldChg>
    </pc:docChg>
  </pc:docChgLst>
  <pc:docChgLst>
    <pc:chgData name="Sara R. Collins" userId="dfbb467f-0fd7-48a6-a78e-014a35e76e12" providerId="ADAL" clId="{22A9C5E9-DBEF-4342-97EF-FF403D5AD0A9}"/>
    <pc:docChg chg="undo custSel addSld delSld modSld">
      <pc:chgData name="Sara R. Collins" userId="dfbb467f-0fd7-48a6-a78e-014a35e76e12" providerId="ADAL" clId="{22A9C5E9-DBEF-4342-97EF-FF403D5AD0A9}" dt="2023-10-05T18:58:53.077" v="171" actId="20577"/>
      <pc:docMkLst>
        <pc:docMk/>
      </pc:docMkLst>
      <pc:sldChg chg="modSp mod">
        <pc:chgData name="Sara R. Collins" userId="dfbb467f-0fd7-48a6-a78e-014a35e76e12" providerId="ADAL" clId="{22A9C5E9-DBEF-4342-97EF-FF403D5AD0A9}" dt="2023-10-05T18:58:53.077" v="171" actId="20577"/>
        <pc:sldMkLst>
          <pc:docMk/>
          <pc:sldMk cId="2663272093" sldId="262"/>
        </pc:sldMkLst>
        <pc:spChg chg="mod">
          <ac:chgData name="Sara R. Collins" userId="dfbb467f-0fd7-48a6-a78e-014a35e76e12" providerId="ADAL" clId="{22A9C5E9-DBEF-4342-97EF-FF403D5AD0A9}" dt="2023-10-05T18:58:53.077" v="171" actId="20577"/>
          <ac:spMkLst>
            <pc:docMk/>
            <pc:sldMk cId="2663272093" sldId="262"/>
            <ac:spMk id="5" creationId="{736B7603-8FEA-C67B-DB84-5BDDB9DC8163}"/>
          </ac:spMkLst>
        </pc:spChg>
      </pc:sldChg>
      <pc:sldChg chg="add del">
        <pc:chgData name="Sara R. Collins" userId="dfbb467f-0fd7-48a6-a78e-014a35e76e12" providerId="ADAL" clId="{22A9C5E9-DBEF-4342-97EF-FF403D5AD0A9}" dt="2023-10-05T16:03:31.380" v="1" actId="47"/>
        <pc:sldMkLst>
          <pc:docMk/>
          <pc:sldMk cId="3786322829" sldId="279"/>
        </pc:sldMkLst>
      </pc:sldChg>
    </pc:docChg>
  </pc:docChgLst>
  <pc:docChgLst>
    <pc:chgData name="Relebohile Masitha" userId="55eff3c7-d91b-47f9-a1b1-6eb067a4a129" providerId="ADAL" clId="{34DB843E-7019-4262-AC39-230F95ECC560}"/>
    <pc:docChg chg="undo redo custSel addSld delSld modSld">
      <pc:chgData name="Relebohile Masitha" userId="55eff3c7-d91b-47f9-a1b1-6eb067a4a129" providerId="ADAL" clId="{34DB843E-7019-4262-AC39-230F95ECC560}" dt="2023-10-05T19:05:02.139" v="472" actId="1076"/>
      <pc:docMkLst>
        <pc:docMk/>
      </pc:docMkLst>
      <pc:sldChg chg="delSp modSp mod">
        <pc:chgData name="Relebohile Masitha" userId="55eff3c7-d91b-47f9-a1b1-6eb067a4a129" providerId="ADAL" clId="{34DB843E-7019-4262-AC39-230F95ECC560}" dt="2023-10-05T14:25:22.140" v="393" actId="20577"/>
        <pc:sldMkLst>
          <pc:docMk/>
          <pc:sldMk cId="2663272093" sldId="262"/>
        </pc:sldMkLst>
        <pc:spChg chg="mod">
          <ac:chgData name="Relebohile Masitha" userId="55eff3c7-d91b-47f9-a1b1-6eb067a4a129" providerId="ADAL" clId="{34DB843E-7019-4262-AC39-230F95ECC560}" dt="2023-10-04T18:01:07.164" v="41" actId="1076"/>
          <ac:spMkLst>
            <pc:docMk/>
            <pc:sldMk cId="2663272093" sldId="262"/>
            <ac:spMk id="3" creationId="{204925F4-631E-6F7B-16B6-53DDA3895790}"/>
          </ac:spMkLst>
        </pc:spChg>
        <pc:spChg chg="mod">
          <ac:chgData name="Relebohile Masitha" userId="55eff3c7-d91b-47f9-a1b1-6eb067a4a129" providerId="ADAL" clId="{34DB843E-7019-4262-AC39-230F95ECC560}" dt="2023-10-05T14:25:22.140" v="393" actId="20577"/>
          <ac:spMkLst>
            <pc:docMk/>
            <pc:sldMk cId="2663272093" sldId="262"/>
            <ac:spMk id="5" creationId="{736B7603-8FEA-C67B-DB84-5BDDB9DC8163}"/>
          </ac:spMkLst>
        </pc:spChg>
        <pc:spChg chg="del">
          <ac:chgData name="Relebohile Masitha" userId="55eff3c7-d91b-47f9-a1b1-6eb067a4a129" providerId="ADAL" clId="{34DB843E-7019-4262-AC39-230F95ECC560}" dt="2023-10-04T17:52:45.125" v="11" actId="478"/>
          <ac:spMkLst>
            <pc:docMk/>
            <pc:sldMk cId="2663272093" sldId="262"/>
            <ac:spMk id="10" creationId="{62CE68AF-8134-3D94-90D7-820107845374}"/>
          </ac:spMkLst>
        </pc:spChg>
        <pc:spChg chg="del">
          <ac:chgData name="Relebohile Masitha" userId="55eff3c7-d91b-47f9-a1b1-6eb067a4a129" providerId="ADAL" clId="{34DB843E-7019-4262-AC39-230F95ECC560}" dt="2023-10-04T17:52:46.778" v="12" actId="478"/>
          <ac:spMkLst>
            <pc:docMk/>
            <pc:sldMk cId="2663272093" sldId="262"/>
            <ac:spMk id="11" creationId="{0FF64DA5-8AA4-B2AA-67B8-182C901CD183}"/>
          </ac:spMkLst>
        </pc:spChg>
        <pc:spChg chg="mod">
          <ac:chgData name="Relebohile Masitha" userId="55eff3c7-d91b-47f9-a1b1-6eb067a4a129" providerId="ADAL" clId="{34DB843E-7019-4262-AC39-230F95ECC560}" dt="2023-10-04T18:01:00.391" v="40" actId="14100"/>
          <ac:spMkLst>
            <pc:docMk/>
            <pc:sldMk cId="2663272093" sldId="262"/>
            <ac:spMk id="12" creationId="{5F565677-674F-D8A7-20C6-746223481F6A}"/>
          </ac:spMkLst>
        </pc:spChg>
        <pc:graphicFrameChg chg="mod">
          <ac:chgData name="Relebohile Masitha" userId="55eff3c7-d91b-47f9-a1b1-6eb067a4a129" providerId="ADAL" clId="{34DB843E-7019-4262-AC39-230F95ECC560}" dt="2023-10-05T13:53:18.983" v="188"/>
          <ac:graphicFrameMkLst>
            <pc:docMk/>
            <pc:sldMk cId="2663272093" sldId="262"/>
            <ac:graphicFrameMk id="8" creationId="{0E557A26-5BF5-F44E-1A9E-8BA9CFD5885E}"/>
          </ac:graphicFrameMkLst>
        </pc:graphicFrameChg>
      </pc:sldChg>
      <pc:sldChg chg="delSp modSp mod">
        <pc:chgData name="Relebohile Masitha" userId="55eff3c7-d91b-47f9-a1b1-6eb067a4a129" providerId="ADAL" clId="{34DB843E-7019-4262-AC39-230F95ECC560}" dt="2023-10-05T19:04:29.399" v="468"/>
        <pc:sldMkLst>
          <pc:docMk/>
          <pc:sldMk cId="2790708488" sldId="264"/>
        </pc:sldMkLst>
        <pc:spChg chg="mod">
          <ac:chgData name="Relebohile Masitha" userId="55eff3c7-d91b-47f9-a1b1-6eb067a4a129" providerId="ADAL" clId="{34DB843E-7019-4262-AC39-230F95ECC560}" dt="2023-10-05T14:10:52.821" v="342" actId="1076"/>
          <ac:spMkLst>
            <pc:docMk/>
            <pc:sldMk cId="2790708488" sldId="264"/>
            <ac:spMk id="3" creationId="{04D1FA14-38A1-0817-AD5E-5FE1C48BB223}"/>
          </ac:spMkLst>
        </pc:spChg>
        <pc:spChg chg="mod">
          <ac:chgData name="Relebohile Masitha" userId="55eff3c7-d91b-47f9-a1b1-6eb067a4a129" providerId="ADAL" clId="{34DB843E-7019-4262-AC39-230F95ECC560}" dt="2023-10-05T19:04:29.399" v="468"/>
          <ac:spMkLst>
            <pc:docMk/>
            <pc:sldMk cId="2790708488" sldId="264"/>
            <ac:spMk id="5" creationId="{736B7603-8FEA-C67B-DB84-5BDDB9DC8163}"/>
          </ac:spMkLst>
        </pc:spChg>
        <pc:spChg chg="del">
          <ac:chgData name="Relebohile Masitha" userId="55eff3c7-d91b-47f9-a1b1-6eb067a4a129" providerId="ADAL" clId="{34DB843E-7019-4262-AC39-230F95ECC560}" dt="2023-10-05T14:10:40.229" v="339" actId="478"/>
          <ac:spMkLst>
            <pc:docMk/>
            <pc:sldMk cId="2790708488" sldId="264"/>
            <ac:spMk id="7" creationId="{FF18A5EA-BDD7-7DCB-B349-5D3363C1616B}"/>
          </ac:spMkLst>
        </pc:spChg>
        <pc:spChg chg="del">
          <ac:chgData name="Relebohile Masitha" userId="55eff3c7-d91b-47f9-a1b1-6eb067a4a129" providerId="ADAL" clId="{34DB843E-7019-4262-AC39-230F95ECC560}" dt="2023-10-05T14:10:37.501" v="338" actId="478"/>
          <ac:spMkLst>
            <pc:docMk/>
            <pc:sldMk cId="2790708488" sldId="264"/>
            <ac:spMk id="9" creationId="{F0799A9B-FF78-89FE-8660-863F43B3860C}"/>
          </ac:spMkLst>
        </pc:spChg>
        <pc:spChg chg="mod">
          <ac:chgData name="Relebohile Masitha" userId="55eff3c7-d91b-47f9-a1b1-6eb067a4a129" providerId="ADAL" clId="{34DB843E-7019-4262-AC39-230F95ECC560}" dt="2023-10-05T14:10:48.195" v="341" actId="14100"/>
          <ac:spMkLst>
            <pc:docMk/>
            <pc:sldMk cId="2790708488" sldId="264"/>
            <ac:spMk id="10" creationId="{FADBA6C9-8379-5389-8004-AF05A7EBF099}"/>
          </ac:spMkLst>
        </pc:spChg>
        <pc:graphicFrameChg chg="mod">
          <ac:chgData name="Relebohile Masitha" userId="55eff3c7-d91b-47f9-a1b1-6eb067a4a129" providerId="ADAL" clId="{34DB843E-7019-4262-AC39-230F95ECC560}" dt="2023-10-05T14:11:09.989" v="345" actId="207"/>
          <ac:graphicFrameMkLst>
            <pc:docMk/>
            <pc:sldMk cId="2790708488" sldId="264"/>
            <ac:graphicFrameMk id="8" creationId="{0E557A26-5BF5-F44E-1A9E-8BA9CFD5885E}"/>
          </ac:graphicFrameMkLst>
        </pc:graphicFrameChg>
      </pc:sldChg>
      <pc:sldChg chg="modSp mod">
        <pc:chgData name="Relebohile Masitha" userId="55eff3c7-d91b-47f9-a1b1-6eb067a4a129" providerId="ADAL" clId="{34DB843E-7019-4262-AC39-230F95ECC560}" dt="2023-10-05T19:04:17.647" v="467"/>
        <pc:sldMkLst>
          <pc:docMk/>
          <pc:sldMk cId="4026740027" sldId="269"/>
        </pc:sldMkLst>
        <pc:spChg chg="mod">
          <ac:chgData name="Relebohile Masitha" userId="55eff3c7-d91b-47f9-a1b1-6eb067a4a129" providerId="ADAL" clId="{34DB843E-7019-4262-AC39-230F95ECC560}" dt="2023-10-05T15:55:07.512" v="453" actId="14100"/>
          <ac:spMkLst>
            <pc:docMk/>
            <pc:sldMk cId="4026740027" sldId="269"/>
            <ac:spMk id="3" creationId="{8FE6A6AB-60C4-F29C-073F-DF3FF3A69251}"/>
          </ac:spMkLst>
        </pc:spChg>
        <pc:spChg chg="mod">
          <ac:chgData name="Relebohile Masitha" userId="55eff3c7-d91b-47f9-a1b1-6eb067a4a129" providerId="ADAL" clId="{34DB843E-7019-4262-AC39-230F95ECC560}" dt="2023-10-05T19:04:17.647" v="467"/>
          <ac:spMkLst>
            <pc:docMk/>
            <pc:sldMk cId="4026740027" sldId="269"/>
            <ac:spMk id="5" creationId="{736B7603-8FEA-C67B-DB84-5BDDB9DC8163}"/>
          </ac:spMkLst>
        </pc:spChg>
        <pc:graphicFrameChg chg="mod">
          <ac:chgData name="Relebohile Masitha" userId="55eff3c7-d91b-47f9-a1b1-6eb067a4a129" providerId="ADAL" clId="{34DB843E-7019-4262-AC39-230F95ECC560}" dt="2023-10-05T15:55:36.840" v="457"/>
          <ac:graphicFrameMkLst>
            <pc:docMk/>
            <pc:sldMk cId="4026740027" sldId="269"/>
            <ac:graphicFrameMk id="7" creationId="{6DE2C53A-0187-8BCA-47B8-3437B7ECF915}"/>
          </ac:graphicFrameMkLst>
        </pc:graphicFrameChg>
      </pc:sldChg>
      <pc:sldChg chg="modSp mod addCm delCm modCm">
        <pc:chgData name="Relebohile Masitha" userId="55eff3c7-d91b-47f9-a1b1-6eb067a4a129" providerId="ADAL" clId="{34DB843E-7019-4262-AC39-230F95ECC560}" dt="2023-10-05T15:53:13.865" v="448"/>
        <pc:sldMkLst>
          <pc:docMk/>
          <pc:sldMk cId="3786322829" sldId="279"/>
        </pc:sldMkLst>
        <pc:spChg chg="mod">
          <ac:chgData name="Relebohile Masitha" userId="55eff3c7-d91b-47f9-a1b1-6eb067a4a129" providerId="ADAL" clId="{34DB843E-7019-4262-AC39-230F95ECC560}" dt="2023-10-05T15:53:08.144" v="447" actId="20577"/>
          <ac:spMkLst>
            <pc:docMk/>
            <pc:sldMk cId="3786322829" sldId="279"/>
            <ac:spMk id="2" creationId="{8BBF5534-5D5F-E9D1-E882-A8E9E92DB5E2}"/>
          </ac:spMkLst>
        </pc:spChg>
        <pc:extLst>
          <p:ext xmlns:p="http://schemas.openxmlformats.org/presentationml/2006/main" uri="{D6D511B9-2390-475A-947B-AFAB55BFBCF1}">
            <pc226:cmChg xmlns:pc226="http://schemas.microsoft.com/office/powerpoint/2022/06/main/command" chg="add del mod">
              <pc226:chgData name="Relebohile Masitha" userId="55eff3c7-d91b-47f9-a1b1-6eb067a4a129" providerId="ADAL" clId="{34DB843E-7019-4262-AC39-230F95ECC560}" dt="2023-10-05T15:53:13.865" v="448"/>
              <pc2:cmMkLst xmlns:pc2="http://schemas.microsoft.com/office/powerpoint/2019/9/main/command">
                <pc:docMk/>
                <pc:sldMk cId="3786322829" sldId="279"/>
                <pc2:cmMk id="{F3D98A09-2D5F-4065-975D-490E089A2796}"/>
              </pc2:cmMkLst>
            </pc226:cmChg>
          </p:ext>
        </pc:extLst>
      </pc:sldChg>
      <pc:sldChg chg="delSp modSp mod">
        <pc:chgData name="Relebohile Masitha" userId="55eff3c7-d91b-47f9-a1b1-6eb067a4a129" providerId="ADAL" clId="{34DB843E-7019-4262-AC39-230F95ECC560}" dt="2023-10-05T19:03:05.428" v="462"/>
        <pc:sldMkLst>
          <pc:docMk/>
          <pc:sldMk cId="1370841605" sldId="281"/>
        </pc:sldMkLst>
        <pc:spChg chg="mod">
          <ac:chgData name="Relebohile Masitha" userId="55eff3c7-d91b-47f9-a1b1-6eb067a4a129" providerId="ADAL" clId="{34DB843E-7019-4262-AC39-230F95ECC560}" dt="2023-10-04T18:00:43.496" v="37" actId="1076"/>
          <ac:spMkLst>
            <pc:docMk/>
            <pc:sldMk cId="1370841605" sldId="281"/>
            <ac:spMk id="3" creationId="{01B0C3C3-798C-B431-8212-7F6AF486C5D2}"/>
          </ac:spMkLst>
        </pc:spChg>
        <pc:spChg chg="mod">
          <ac:chgData name="Relebohile Masitha" userId="55eff3c7-d91b-47f9-a1b1-6eb067a4a129" providerId="ADAL" clId="{34DB843E-7019-4262-AC39-230F95ECC560}" dt="2023-10-05T19:03:05.428" v="462"/>
          <ac:spMkLst>
            <pc:docMk/>
            <pc:sldMk cId="1370841605" sldId="281"/>
            <ac:spMk id="5" creationId="{736B7603-8FEA-C67B-DB84-5BDDB9DC8163}"/>
          </ac:spMkLst>
        </pc:spChg>
        <pc:spChg chg="del mod">
          <ac:chgData name="Relebohile Masitha" userId="55eff3c7-d91b-47f9-a1b1-6eb067a4a129" providerId="ADAL" clId="{34DB843E-7019-4262-AC39-230F95ECC560}" dt="2023-10-04T18:00:23.314" v="31" actId="478"/>
          <ac:spMkLst>
            <pc:docMk/>
            <pc:sldMk cId="1370841605" sldId="281"/>
            <ac:spMk id="7" creationId="{D4FB5946-5697-F49C-2E88-74CD9D87B22D}"/>
          </ac:spMkLst>
        </pc:spChg>
        <pc:spChg chg="del">
          <ac:chgData name="Relebohile Masitha" userId="55eff3c7-d91b-47f9-a1b1-6eb067a4a129" providerId="ADAL" clId="{34DB843E-7019-4262-AC39-230F95ECC560}" dt="2023-10-04T18:00:24.374" v="32" actId="478"/>
          <ac:spMkLst>
            <pc:docMk/>
            <pc:sldMk cId="1370841605" sldId="281"/>
            <ac:spMk id="9" creationId="{4B78C8B5-97BE-4A03-8C99-E88B270B7D1D}"/>
          </ac:spMkLst>
        </pc:spChg>
        <pc:spChg chg="mod">
          <ac:chgData name="Relebohile Masitha" userId="55eff3c7-d91b-47f9-a1b1-6eb067a4a129" providerId="ADAL" clId="{34DB843E-7019-4262-AC39-230F95ECC560}" dt="2023-10-04T18:03:59.449" v="43" actId="14100"/>
          <ac:spMkLst>
            <pc:docMk/>
            <pc:sldMk cId="1370841605" sldId="281"/>
            <ac:spMk id="10" creationId="{85E94AC8-B7F2-347A-B5BC-DA94CAC2112B}"/>
          </ac:spMkLst>
        </pc:spChg>
        <pc:graphicFrameChg chg="mod">
          <ac:chgData name="Relebohile Masitha" userId="55eff3c7-d91b-47f9-a1b1-6eb067a4a129" providerId="ADAL" clId="{34DB843E-7019-4262-AC39-230F95ECC560}" dt="2023-10-05T13:52:17.737" v="181" actId="207"/>
          <ac:graphicFrameMkLst>
            <pc:docMk/>
            <pc:sldMk cId="1370841605" sldId="281"/>
            <ac:graphicFrameMk id="8" creationId="{0E557A26-5BF5-F44E-1A9E-8BA9CFD5885E}"/>
          </ac:graphicFrameMkLst>
        </pc:graphicFrameChg>
      </pc:sldChg>
      <pc:sldChg chg="modSp add del mod">
        <pc:chgData name="Relebohile Masitha" userId="55eff3c7-d91b-47f9-a1b1-6eb067a4a129" providerId="ADAL" clId="{34DB843E-7019-4262-AC39-230F95ECC560}" dt="2023-10-05T19:03:14.236" v="464" actId="20577"/>
        <pc:sldMkLst>
          <pc:docMk/>
          <pc:sldMk cId="1067389213" sldId="283"/>
        </pc:sldMkLst>
        <pc:spChg chg="mod">
          <ac:chgData name="Relebohile Masitha" userId="55eff3c7-d91b-47f9-a1b1-6eb067a4a129" providerId="ADAL" clId="{34DB843E-7019-4262-AC39-230F95ECC560}" dt="2023-10-05T19:03:14.236" v="464" actId="20577"/>
          <ac:spMkLst>
            <pc:docMk/>
            <pc:sldMk cId="1067389213" sldId="283"/>
            <ac:spMk id="5" creationId="{736B7603-8FEA-C67B-DB84-5BDDB9DC8163}"/>
          </ac:spMkLst>
        </pc:spChg>
      </pc:sldChg>
      <pc:sldChg chg="modSp mod">
        <pc:chgData name="Relebohile Masitha" userId="55eff3c7-d91b-47f9-a1b1-6eb067a4a129" providerId="ADAL" clId="{34DB843E-7019-4262-AC39-230F95ECC560}" dt="2023-10-05T19:05:02.139" v="472" actId="1076"/>
        <pc:sldMkLst>
          <pc:docMk/>
          <pc:sldMk cId="900926387" sldId="285"/>
        </pc:sldMkLst>
        <pc:spChg chg="mod">
          <ac:chgData name="Relebohile Masitha" userId="55eff3c7-d91b-47f9-a1b1-6eb067a4a129" providerId="ADAL" clId="{34DB843E-7019-4262-AC39-230F95ECC560}" dt="2023-10-05T19:04:53.916" v="471" actId="1076"/>
          <ac:spMkLst>
            <pc:docMk/>
            <pc:sldMk cId="900926387" sldId="285"/>
            <ac:spMk id="3" creationId="{283D02CF-DB37-5936-086D-26BB186B664D}"/>
          </ac:spMkLst>
        </pc:spChg>
        <pc:spChg chg="mod">
          <ac:chgData name="Relebohile Masitha" userId="55eff3c7-d91b-47f9-a1b1-6eb067a4a129" providerId="ADAL" clId="{34DB843E-7019-4262-AC39-230F95ECC560}" dt="2023-10-05T19:05:02.139" v="472" actId="1076"/>
          <ac:spMkLst>
            <pc:docMk/>
            <pc:sldMk cId="900926387" sldId="285"/>
            <ac:spMk id="7" creationId="{F062FA0D-1DD7-EFD1-5AA4-23DC06EBFAF8}"/>
          </ac:spMkLst>
        </pc:spChg>
        <pc:spChg chg="mod">
          <ac:chgData name="Relebohile Masitha" userId="55eff3c7-d91b-47f9-a1b1-6eb067a4a129" providerId="ADAL" clId="{34DB843E-7019-4262-AC39-230F95ECC560}" dt="2023-10-05T19:05:02.139" v="472" actId="1076"/>
          <ac:spMkLst>
            <pc:docMk/>
            <pc:sldMk cId="900926387" sldId="285"/>
            <ac:spMk id="9" creationId="{B3D496AB-371E-ED6A-8D38-BCCBABC3DEEA}"/>
          </ac:spMkLst>
        </pc:spChg>
        <pc:spChg chg="mod">
          <ac:chgData name="Relebohile Masitha" userId="55eff3c7-d91b-47f9-a1b1-6eb067a4a129" providerId="ADAL" clId="{34DB843E-7019-4262-AC39-230F95ECC560}" dt="2023-10-05T19:05:02.139" v="472" actId="1076"/>
          <ac:spMkLst>
            <pc:docMk/>
            <pc:sldMk cId="900926387" sldId="285"/>
            <ac:spMk id="10" creationId="{AB00477C-0F11-CC0F-2929-C2B7168843A3}"/>
          </ac:spMkLst>
        </pc:spChg>
        <pc:grpChg chg="mod">
          <ac:chgData name="Relebohile Masitha" userId="55eff3c7-d91b-47f9-a1b1-6eb067a4a129" providerId="ADAL" clId="{34DB843E-7019-4262-AC39-230F95ECC560}" dt="2023-10-05T19:05:02.139" v="472" actId="1076"/>
          <ac:grpSpMkLst>
            <pc:docMk/>
            <pc:sldMk cId="900926387" sldId="285"/>
            <ac:grpSpMk id="6" creationId="{8F4047EE-24DF-A0E4-1977-9659F34CB6E5}"/>
          </ac:grpSpMkLst>
        </pc:grpChg>
      </pc:sldChg>
      <pc:sldChg chg="delSp modSp mod">
        <pc:chgData name="Relebohile Masitha" userId="55eff3c7-d91b-47f9-a1b1-6eb067a4a129" providerId="ADAL" clId="{34DB843E-7019-4262-AC39-230F95ECC560}" dt="2023-10-05T19:03:25.186" v="465"/>
        <pc:sldMkLst>
          <pc:docMk/>
          <pc:sldMk cId="3695870916" sldId="286"/>
        </pc:sldMkLst>
        <pc:spChg chg="mod">
          <ac:chgData name="Relebohile Masitha" userId="55eff3c7-d91b-47f9-a1b1-6eb067a4a129" providerId="ADAL" clId="{34DB843E-7019-4262-AC39-230F95ECC560}" dt="2023-10-05T13:51:19.391" v="177" actId="1076"/>
          <ac:spMkLst>
            <pc:docMk/>
            <pc:sldMk cId="3695870916" sldId="286"/>
            <ac:spMk id="3" creationId="{165F2E35-85E3-F469-A993-4BD31AAFDEB5}"/>
          </ac:spMkLst>
        </pc:spChg>
        <pc:spChg chg="mod">
          <ac:chgData name="Relebohile Masitha" userId="55eff3c7-d91b-47f9-a1b1-6eb067a4a129" providerId="ADAL" clId="{34DB843E-7019-4262-AC39-230F95ECC560}" dt="2023-10-05T19:03:25.186" v="465"/>
          <ac:spMkLst>
            <pc:docMk/>
            <pc:sldMk cId="3695870916" sldId="286"/>
            <ac:spMk id="5" creationId="{736B7603-8FEA-C67B-DB84-5BDDB9DC8163}"/>
          </ac:spMkLst>
        </pc:spChg>
        <pc:spChg chg="del">
          <ac:chgData name="Relebohile Masitha" userId="55eff3c7-d91b-47f9-a1b1-6eb067a4a129" providerId="ADAL" clId="{34DB843E-7019-4262-AC39-230F95ECC560}" dt="2023-10-05T13:50:40.867" v="171" actId="478"/>
          <ac:spMkLst>
            <pc:docMk/>
            <pc:sldMk cId="3695870916" sldId="286"/>
            <ac:spMk id="7" creationId="{57470EC0-0C63-1F98-EE18-508F6F554BBC}"/>
          </ac:spMkLst>
        </pc:spChg>
        <pc:spChg chg="del">
          <ac:chgData name="Relebohile Masitha" userId="55eff3c7-d91b-47f9-a1b1-6eb067a4a129" providerId="ADAL" clId="{34DB843E-7019-4262-AC39-230F95ECC560}" dt="2023-10-05T13:50:38.603" v="170" actId="478"/>
          <ac:spMkLst>
            <pc:docMk/>
            <pc:sldMk cId="3695870916" sldId="286"/>
            <ac:spMk id="9" creationId="{36268B04-279D-5549-C9EC-E76B57E29F15}"/>
          </ac:spMkLst>
        </pc:spChg>
        <pc:spChg chg="mod">
          <ac:chgData name="Relebohile Masitha" userId="55eff3c7-d91b-47f9-a1b1-6eb067a4a129" providerId="ADAL" clId="{34DB843E-7019-4262-AC39-230F95ECC560}" dt="2023-10-05T13:51:13.839" v="176" actId="1076"/>
          <ac:spMkLst>
            <pc:docMk/>
            <pc:sldMk cId="3695870916" sldId="286"/>
            <ac:spMk id="10" creationId="{D4FE310E-6802-9EA0-3168-F16E7F51C84B}"/>
          </ac:spMkLst>
        </pc:spChg>
        <pc:graphicFrameChg chg="mod">
          <ac:chgData name="Relebohile Masitha" userId="55eff3c7-d91b-47f9-a1b1-6eb067a4a129" providerId="ADAL" clId="{34DB843E-7019-4262-AC39-230F95ECC560}" dt="2023-10-05T13:52:44.551" v="187" actId="207"/>
          <ac:graphicFrameMkLst>
            <pc:docMk/>
            <pc:sldMk cId="3695870916" sldId="286"/>
            <ac:graphicFrameMk id="8" creationId="{0E557A26-5BF5-F44E-1A9E-8BA9CFD5885E}"/>
          </ac:graphicFrameMkLst>
        </pc:graphicFrameChg>
      </pc:sldChg>
      <pc:sldChg chg="modSp mod">
        <pc:chgData name="Relebohile Masitha" userId="55eff3c7-d91b-47f9-a1b1-6eb067a4a129" providerId="ADAL" clId="{34DB843E-7019-4262-AC39-230F95ECC560}" dt="2023-10-04T21:05:56.957" v="90"/>
        <pc:sldMkLst>
          <pc:docMk/>
          <pc:sldMk cId="1206509686" sldId="289"/>
        </pc:sldMkLst>
        <pc:graphicFrameChg chg="mod">
          <ac:chgData name="Relebohile Masitha" userId="55eff3c7-d91b-47f9-a1b1-6eb067a4a129" providerId="ADAL" clId="{34DB843E-7019-4262-AC39-230F95ECC560}" dt="2023-10-04T21:05:56.957" v="90"/>
          <ac:graphicFrameMkLst>
            <pc:docMk/>
            <pc:sldMk cId="1206509686" sldId="289"/>
            <ac:graphicFrameMk id="7" creationId="{E5B4CB88-0457-3269-ECAB-9B3A2F9EB30C}"/>
          </ac:graphicFrameMkLst>
        </pc:graphicFrameChg>
      </pc:sldChg>
      <pc:sldChg chg="mod">
        <pc:chgData name="Relebohile Masitha" userId="55eff3c7-d91b-47f9-a1b1-6eb067a4a129" providerId="ADAL" clId="{34DB843E-7019-4262-AC39-230F95ECC560}" dt="2023-10-04T20:58:48.312" v="79" actId="27918"/>
        <pc:sldMkLst>
          <pc:docMk/>
          <pc:sldMk cId="4038431909" sldId="290"/>
        </pc:sldMkLst>
      </pc:sldChg>
      <pc:sldChg chg="addSp delSp modSp mod addCm delCm modCm">
        <pc:chgData name="Relebohile Masitha" userId="55eff3c7-d91b-47f9-a1b1-6eb067a4a129" providerId="ADAL" clId="{34DB843E-7019-4262-AC39-230F95ECC560}" dt="2023-10-05T19:04:01.365" v="466"/>
        <pc:sldMkLst>
          <pc:docMk/>
          <pc:sldMk cId="895094700" sldId="291"/>
        </pc:sldMkLst>
        <pc:spChg chg="mod">
          <ac:chgData name="Relebohile Masitha" userId="55eff3c7-d91b-47f9-a1b1-6eb067a4a129" providerId="ADAL" clId="{34DB843E-7019-4262-AC39-230F95ECC560}" dt="2023-10-05T19:04:01.365" v="466"/>
          <ac:spMkLst>
            <pc:docMk/>
            <pc:sldMk cId="895094700" sldId="291"/>
            <ac:spMk id="5" creationId="{736B7603-8FEA-C67B-DB84-5BDDB9DC8163}"/>
          </ac:spMkLst>
        </pc:spChg>
        <pc:spChg chg="mod">
          <ac:chgData name="Relebohile Masitha" userId="55eff3c7-d91b-47f9-a1b1-6eb067a4a129" providerId="ADAL" clId="{34DB843E-7019-4262-AC39-230F95ECC560}" dt="2023-10-05T15:54:15.615" v="449" actId="20577"/>
          <ac:spMkLst>
            <pc:docMk/>
            <pc:sldMk cId="895094700" sldId="291"/>
            <ac:spMk id="6" creationId="{6A90B823-C975-BF9D-5A7D-0E3E87D90EA2}"/>
          </ac:spMkLst>
        </pc:spChg>
        <pc:spChg chg="add mod">
          <ac:chgData name="Relebohile Masitha" userId="55eff3c7-d91b-47f9-a1b1-6eb067a4a129" providerId="ADAL" clId="{34DB843E-7019-4262-AC39-230F95ECC560}" dt="2023-10-05T15:31:33.594" v="445" actId="1076"/>
          <ac:spMkLst>
            <pc:docMk/>
            <pc:sldMk cId="895094700" sldId="291"/>
            <ac:spMk id="7" creationId="{BBF659CF-F13D-99DE-6449-A7F4846C5D1C}"/>
          </ac:spMkLst>
        </pc:spChg>
        <pc:spChg chg="mod">
          <ac:chgData name="Relebohile Masitha" userId="55eff3c7-d91b-47f9-a1b1-6eb067a4a129" providerId="ADAL" clId="{34DB843E-7019-4262-AC39-230F95ECC560}" dt="2023-10-04T21:15:50.978" v="136" actId="1076"/>
          <ac:spMkLst>
            <pc:docMk/>
            <pc:sldMk cId="895094700" sldId="291"/>
            <ac:spMk id="8" creationId="{865A7EF8-833F-3E87-2C0D-2D11947F0405}"/>
          </ac:spMkLst>
        </pc:spChg>
        <pc:spChg chg="del">
          <ac:chgData name="Relebohile Masitha" userId="55eff3c7-d91b-47f9-a1b1-6eb067a4a129" providerId="ADAL" clId="{34DB843E-7019-4262-AC39-230F95ECC560}" dt="2023-10-04T21:15:03.955" v="102" actId="478"/>
          <ac:spMkLst>
            <pc:docMk/>
            <pc:sldMk cId="895094700" sldId="291"/>
            <ac:spMk id="9" creationId="{AF398D81-22AF-6D4F-BA56-367C8E0A4E5C}"/>
          </ac:spMkLst>
        </pc:spChg>
        <pc:graphicFrameChg chg="mod">
          <ac:chgData name="Relebohile Masitha" userId="55eff3c7-d91b-47f9-a1b1-6eb067a4a129" providerId="ADAL" clId="{34DB843E-7019-4262-AC39-230F95ECC560}" dt="2023-10-05T15:29:51.803" v="441"/>
          <ac:graphicFrameMkLst>
            <pc:docMk/>
            <pc:sldMk cId="895094700" sldId="291"/>
            <ac:graphicFrameMk id="3" creationId="{B41DEF08-D437-333E-167B-3456F91F5456}"/>
          </ac:graphicFrameMkLst>
        </pc:graphicFrameChg>
        <pc:graphicFrameChg chg="del">
          <ac:chgData name="Relebohile Masitha" userId="55eff3c7-d91b-47f9-a1b1-6eb067a4a129" providerId="ADAL" clId="{34DB843E-7019-4262-AC39-230F95ECC560}" dt="2023-10-04T21:15:00.779" v="101" actId="478"/>
          <ac:graphicFrameMkLst>
            <pc:docMk/>
            <pc:sldMk cId="895094700" sldId="291"/>
            <ac:graphicFrameMk id="7" creationId="{31A37114-5FD8-6003-4DFB-649337C542C9}"/>
          </ac:graphicFrameMkLst>
        </pc:graphicFrameChg>
        <pc:graphicFrameChg chg="add mod">
          <ac:chgData name="Relebohile Masitha" userId="55eff3c7-d91b-47f9-a1b1-6eb067a4a129" providerId="ADAL" clId="{34DB843E-7019-4262-AC39-230F95ECC560}" dt="2023-10-05T15:31:07.441" v="444"/>
          <ac:graphicFrameMkLst>
            <pc:docMk/>
            <pc:sldMk cId="895094700" sldId="291"/>
            <ac:graphicFrameMk id="9" creationId="{94A998AB-042F-4F60-9515-72B39486B39E}"/>
          </ac:graphicFrameMkLst>
        </pc:graphicFrameChg>
        <pc:extLst>
          <p:ext xmlns:p="http://schemas.openxmlformats.org/presentationml/2006/main" uri="{D6D511B9-2390-475A-947B-AFAB55BFBCF1}">
            <pc226:cmChg xmlns:pc226="http://schemas.microsoft.com/office/powerpoint/2022/06/main/command" chg="add del mod">
              <pc226:chgData name="Relebohile Masitha" userId="55eff3c7-d91b-47f9-a1b1-6eb067a4a129" providerId="ADAL" clId="{34DB843E-7019-4262-AC39-230F95ECC560}" dt="2023-10-05T15:54:22.734" v="450"/>
              <pc2:cmMkLst xmlns:pc2="http://schemas.microsoft.com/office/powerpoint/2019/9/main/command">
                <pc:docMk/>
                <pc:sldMk cId="895094700" sldId="291"/>
                <pc2:cmMk id="{F0CC2C1B-A175-4C90-9DF0-7294AE52F4D3}"/>
              </pc2:cmMkLst>
            </pc226:cmChg>
          </p:ext>
        </pc:extLst>
      </pc:sldChg>
    </pc:docChg>
  </pc:docChgLst>
  <pc:docChgLst>
    <pc:chgData name="Chris Hollander" userId="45bf6f1b-2827-4b00-a19f-e2c1d925869e" providerId="ADAL" clId="{EB58D8BF-D92E-4121-9B67-843F9665185C}"/>
    <pc:docChg chg="undo custSel modSld">
      <pc:chgData name="Chris Hollander" userId="45bf6f1b-2827-4b00-a19f-e2c1d925869e" providerId="ADAL" clId="{EB58D8BF-D92E-4121-9B67-843F9665185C}" dt="2023-10-09T18:54:37.878" v="229" actId="6549"/>
      <pc:docMkLst>
        <pc:docMk/>
      </pc:docMkLst>
      <pc:sldChg chg="modSp mod">
        <pc:chgData name="Chris Hollander" userId="45bf6f1b-2827-4b00-a19f-e2c1d925869e" providerId="ADAL" clId="{EB58D8BF-D92E-4121-9B67-843F9665185C}" dt="2023-10-09T18:53:27.494" v="198" actId="6549"/>
        <pc:sldMkLst>
          <pc:docMk/>
          <pc:sldMk cId="4026740027" sldId="269"/>
        </pc:sldMkLst>
        <pc:spChg chg="mod">
          <ac:chgData name="Chris Hollander" userId="45bf6f1b-2827-4b00-a19f-e2c1d925869e" providerId="ADAL" clId="{EB58D8BF-D92E-4121-9B67-843F9665185C}" dt="2023-10-09T18:53:27.494" v="198" actId="6549"/>
          <ac:spMkLst>
            <pc:docMk/>
            <pc:sldMk cId="4026740027" sldId="269"/>
            <ac:spMk id="2" creationId="{8BBF5534-5D5F-E9D1-E882-A8E9E92DB5E2}"/>
          </ac:spMkLst>
        </pc:spChg>
      </pc:sldChg>
      <pc:sldChg chg="modSp mod">
        <pc:chgData name="Chris Hollander" userId="45bf6f1b-2827-4b00-a19f-e2c1d925869e" providerId="ADAL" clId="{EB58D8BF-D92E-4121-9B67-843F9665185C}" dt="2023-10-09T18:50:25.012" v="153" actId="20577"/>
        <pc:sldMkLst>
          <pc:docMk/>
          <pc:sldMk cId="2978552698" sldId="277"/>
        </pc:sldMkLst>
        <pc:spChg chg="mod">
          <ac:chgData name="Chris Hollander" userId="45bf6f1b-2827-4b00-a19f-e2c1d925869e" providerId="ADAL" clId="{EB58D8BF-D92E-4121-9B67-843F9665185C}" dt="2023-10-09T18:50:25.012" v="153" actId="20577"/>
          <ac:spMkLst>
            <pc:docMk/>
            <pc:sldMk cId="2978552698" sldId="277"/>
            <ac:spMk id="2" creationId="{8BBF5534-5D5F-E9D1-E882-A8E9E92DB5E2}"/>
          </ac:spMkLst>
        </pc:spChg>
      </pc:sldChg>
      <pc:sldChg chg="modSp mod">
        <pc:chgData name="Chris Hollander" userId="45bf6f1b-2827-4b00-a19f-e2c1d925869e" providerId="ADAL" clId="{EB58D8BF-D92E-4121-9B67-843F9665185C}" dt="2023-10-09T18:48:47.555" v="95" actId="20577"/>
        <pc:sldMkLst>
          <pc:docMk/>
          <pc:sldMk cId="3786322829" sldId="279"/>
        </pc:sldMkLst>
        <pc:spChg chg="mod">
          <ac:chgData name="Chris Hollander" userId="45bf6f1b-2827-4b00-a19f-e2c1d925869e" providerId="ADAL" clId="{EB58D8BF-D92E-4121-9B67-843F9665185C}" dt="2023-10-09T18:48:47.555" v="95" actId="20577"/>
          <ac:spMkLst>
            <pc:docMk/>
            <pc:sldMk cId="3786322829" sldId="279"/>
            <ac:spMk id="2" creationId="{8BBF5534-5D5F-E9D1-E882-A8E9E92DB5E2}"/>
          </ac:spMkLst>
        </pc:spChg>
      </pc:sldChg>
      <pc:sldChg chg="modSp mod">
        <pc:chgData name="Chris Hollander" userId="45bf6f1b-2827-4b00-a19f-e2c1d925869e" providerId="ADAL" clId="{EB58D8BF-D92E-4121-9B67-843F9665185C}" dt="2023-10-09T18:46:49.094" v="31" actId="6549"/>
        <pc:sldMkLst>
          <pc:docMk/>
          <pc:sldMk cId="1370841605" sldId="281"/>
        </pc:sldMkLst>
        <pc:spChg chg="mod">
          <ac:chgData name="Chris Hollander" userId="45bf6f1b-2827-4b00-a19f-e2c1d925869e" providerId="ADAL" clId="{EB58D8BF-D92E-4121-9B67-843F9665185C}" dt="2023-10-09T18:46:49.094" v="31" actId="6549"/>
          <ac:spMkLst>
            <pc:docMk/>
            <pc:sldMk cId="1370841605" sldId="281"/>
            <ac:spMk id="2" creationId="{8BBF5534-5D5F-E9D1-E882-A8E9E92DB5E2}"/>
          </ac:spMkLst>
        </pc:spChg>
      </pc:sldChg>
      <pc:sldChg chg="modSp mod">
        <pc:chgData name="Chris Hollander" userId="45bf6f1b-2827-4b00-a19f-e2c1d925869e" providerId="ADAL" clId="{EB58D8BF-D92E-4121-9B67-843F9665185C}" dt="2023-10-09T18:48:14.462" v="87" actId="20577"/>
        <pc:sldMkLst>
          <pc:docMk/>
          <pc:sldMk cId="1067389213" sldId="283"/>
        </pc:sldMkLst>
        <pc:spChg chg="mod">
          <ac:chgData name="Chris Hollander" userId="45bf6f1b-2827-4b00-a19f-e2c1d925869e" providerId="ADAL" clId="{EB58D8BF-D92E-4121-9B67-843F9665185C}" dt="2023-10-09T18:48:14.462" v="87" actId="20577"/>
          <ac:spMkLst>
            <pc:docMk/>
            <pc:sldMk cId="1067389213" sldId="283"/>
            <ac:spMk id="2" creationId="{8BBF5534-5D5F-E9D1-E882-A8E9E92DB5E2}"/>
          </ac:spMkLst>
        </pc:spChg>
      </pc:sldChg>
      <pc:sldChg chg="modSp mod">
        <pc:chgData name="Chris Hollander" userId="45bf6f1b-2827-4b00-a19f-e2c1d925869e" providerId="ADAL" clId="{EB58D8BF-D92E-4121-9B67-843F9665185C}" dt="2023-10-09T18:54:37.878" v="229" actId="6549"/>
        <pc:sldMkLst>
          <pc:docMk/>
          <pc:sldMk cId="900926387" sldId="285"/>
        </pc:sldMkLst>
        <pc:spChg chg="mod">
          <ac:chgData name="Chris Hollander" userId="45bf6f1b-2827-4b00-a19f-e2c1d925869e" providerId="ADAL" clId="{EB58D8BF-D92E-4121-9B67-843F9665185C}" dt="2023-10-09T18:54:37.878" v="229" actId="6549"/>
          <ac:spMkLst>
            <pc:docMk/>
            <pc:sldMk cId="900926387" sldId="285"/>
            <ac:spMk id="2" creationId="{4F865F3D-ABB0-9F45-98FD-D3809E5842F9}"/>
          </ac:spMkLst>
        </pc:spChg>
      </pc:sldChg>
      <pc:sldChg chg="modSp mod">
        <pc:chgData name="Chris Hollander" userId="45bf6f1b-2827-4b00-a19f-e2c1d925869e" providerId="ADAL" clId="{EB58D8BF-D92E-4121-9B67-843F9665185C}" dt="2023-10-09T18:48:27.717" v="93" actId="20577"/>
        <pc:sldMkLst>
          <pc:docMk/>
          <pc:sldMk cId="3695870916" sldId="286"/>
        </pc:sldMkLst>
        <pc:spChg chg="mod">
          <ac:chgData name="Chris Hollander" userId="45bf6f1b-2827-4b00-a19f-e2c1d925869e" providerId="ADAL" clId="{EB58D8BF-D92E-4121-9B67-843F9665185C}" dt="2023-10-09T18:48:27.717" v="93" actId="20577"/>
          <ac:spMkLst>
            <pc:docMk/>
            <pc:sldMk cId="3695870916" sldId="286"/>
            <ac:spMk id="2" creationId="{8BBF5534-5D5F-E9D1-E882-A8E9E92DB5E2}"/>
          </ac:spMkLst>
        </pc:spChg>
      </pc:sldChg>
      <pc:sldChg chg="modSp mod">
        <pc:chgData name="Chris Hollander" userId="45bf6f1b-2827-4b00-a19f-e2c1d925869e" providerId="ADAL" clId="{EB58D8BF-D92E-4121-9B67-843F9665185C}" dt="2023-10-09T18:49:56.254" v="141" actId="20577"/>
        <pc:sldMkLst>
          <pc:docMk/>
          <pc:sldMk cId="1206509686" sldId="289"/>
        </pc:sldMkLst>
        <pc:spChg chg="mod">
          <ac:chgData name="Chris Hollander" userId="45bf6f1b-2827-4b00-a19f-e2c1d925869e" providerId="ADAL" clId="{EB58D8BF-D92E-4121-9B67-843F9665185C}" dt="2023-10-09T18:49:56.254" v="141" actId="20577"/>
          <ac:spMkLst>
            <pc:docMk/>
            <pc:sldMk cId="1206509686" sldId="289"/>
            <ac:spMk id="2" creationId="{61BF41E3-0F59-FC41-BF39-DE0D85EB6F42}"/>
          </ac:spMkLst>
        </pc:spChg>
      </pc:sldChg>
      <pc:sldChg chg="modSp mod">
        <pc:chgData name="Chris Hollander" userId="45bf6f1b-2827-4b00-a19f-e2c1d925869e" providerId="ADAL" clId="{EB58D8BF-D92E-4121-9B67-843F9665185C}" dt="2023-10-09T18:50:14.534" v="148" actId="20577"/>
        <pc:sldMkLst>
          <pc:docMk/>
          <pc:sldMk cId="4038431909" sldId="290"/>
        </pc:sldMkLst>
        <pc:spChg chg="mod">
          <ac:chgData name="Chris Hollander" userId="45bf6f1b-2827-4b00-a19f-e2c1d925869e" providerId="ADAL" clId="{EB58D8BF-D92E-4121-9B67-843F9665185C}" dt="2023-10-09T18:50:14.534" v="148" actId="20577"/>
          <ac:spMkLst>
            <pc:docMk/>
            <pc:sldMk cId="4038431909" sldId="290"/>
            <ac:spMk id="2" creationId="{8BBF5534-5D5F-E9D1-E882-A8E9E92DB5E2}"/>
          </ac:spMkLst>
        </pc:spChg>
      </pc:sldChg>
      <pc:sldChg chg="modSp mod">
        <pc:chgData name="Chris Hollander" userId="45bf6f1b-2827-4b00-a19f-e2c1d925869e" providerId="ADAL" clId="{EB58D8BF-D92E-4121-9B67-843F9665185C}" dt="2023-10-09T18:52:53.125" v="197" actId="20577"/>
        <pc:sldMkLst>
          <pc:docMk/>
          <pc:sldMk cId="895094700" sldId="291"/>
        </pc:sldMkLst>
        <pc:spChg chg="mod">
          <ac:chgData name="Chris Hollander" userId="45bf6f1b-2827-4b00-a19f-e2c1d925869e" providerId="ADAL" clId="{EB58D8BF-D92E-4121-9B67-843F9665185C}" dt="2023-10-09T18:52:53.125" v="197" actId="20577"/>
          <ac:spMkLst>
            <pc:docMk/>
            <pc:sldMk cId="895094700" sldId="291"/>
            <ac:spMk id="2" creationId="{8BBF5534-5D5F-E9D1-E882-A8E9E92DB5E2}"/>
          </ac:spMkLst>
        </pc:spChg>
      </pc:sldChg>
    </pc:docChg>
  </pc:docChgLst>
  <pc:docChgLst>
    <pc:chgData name="Paul Frame" userId="ded3f5c5-00e7-408d-9358-fc292cfa5078" providerId="ADAL" clId="{BE62458F-4824-4AE0-8877-3BC501777135}"/>
    <pc:docChg chg="undo custSel modSld modMainMaster">
      <pc:chgData name="Paul Frame" userId="ded3f5c5-00e7-408d-9358-fc292cfa5078" providerId="ADAL" clId="{BE62458F-4824-4AE0-8877-3BC501777135}" dt="2023-10-19T15:33:12.857" v="2323" actId="6549"/>
      <pc:docMkLst>
        <pc:docMk/>
      </pc:docMkLst>
      <pc:sldChg chg="addSp delSp modSp mod modNotesTx">
        <pc:chgData name="Paul Frame" userId="ded3f5c5-00e7-408d-9358-fc292cfa5078" providerId="ADAL" clId="{BE62458F-4824-4AE0-8877-3BC501777135}" dt="2023-10-18T18:53:58.828" v="2238"/>
        <pc:sldMkLst>
          <pc:docMk/>
          <pc:sldMk cId="2663272093" sldId="262"/>
        </pc:sldMkLst>
        <pc:spChg chg="mod">
          <ac:chgData name="Paul Frame" userId="ded3f5c5-00e7-408d-9358-fc292cfa5078" providerId="ADAL" clId="{BE62458F-4824-4AE0-8877-3BC501777135}" dt="2023-10-16T20:16:56.024" v="2035" actId="20577"/>
          <ac:spMkLst>
            <pc:docMk/>
            <pc:sldMk cId="2663272093" sldId="262"/>
            <ac:spMk id="2" creationId="{8BBF5534-5D5F-E9D1-E882-A8E9E92DB5E2}"/>
          </ac:spMkLst>
        </pc:spChg>
        <pc:spChg chg="mod">
          <ac:chgData name="Paul Frame" userId="ded3f5c5-00e7-408d-9358-fc292cfa5078" providerId="ADAL" clId="{BE62458F-4824-4AE0-8877-3BC501777135}" dt="2023-10-16T20:48:11.408" v="2056" actId="6549"/>
          <ac:spMkLst>
            <pc:docMk/>
            <pc:sldMk cId="2663272093" sldId="262"/>
            <ac:spMk id="3" creationId="{204925F4-631E-6F7B-16B6-53DDA3895790}"/>
          </ac:spMkLst>
        </pc:spChg>
        <pc:spChg chg="mod">
          <ac:chgData name="Paul Frame" userId="ded3f5c5-00e7-408d-9358-fc292cfa5078" providerId="ADAL" clId="{BE62458F-4824-4AE0-8877-3BC501777135}" dt="2023-10-18T18:53:58.828" v="2238"/>
          <ac:spMkLst>
            <pc:docMk/>
            <pc:sldMk cId="2663272093" sldId="262"/>
            <ac:spMk id="5" creationId="{736B7603-8FEA-C67B-DB84-5BDDB9DC8163}"/>
          </ac:spMkLst>
        </pc:spChg>
        <pc:spChg chg="mod">
          <ac:chgData name="Paul Frame" userId="ded3f5c5-00e7-408d-9358-fc292cfa5078" providerId="ADAL" clId="{BE62458F-4824-4AE0-8877-3BC501777135}" dt="2023-10-06T22:12:31.694" v="106" actId="3064"/>
          <ac:spMkLst>
            <pc:docMk/>
            <pc:sldMk cId="2663272093" sldId="262"/>
            <ac:spMk id="6" creationId="{6A90B823-C975-BF9D-5A7D-0E3E87D90EA2}"/>
          </ac:spMkLst>
        </pc:spChg>
        <pc:spChg chg="add mod">
          <ac:chgData name="Paul Frame" userId="ded3f5c5-00e7-408d-9358-fc292cfa5078" providerId="ADAL" clId="{BE62458F-4824-4AE0-8877-3BC501777135}" dt="2023-10-16T20:25:17.079" v="2047"/>
          <ac:spMkLst>
            <pc:docMk/>
            <pc:sldMk cId="2663272093" sldId="262"/>
            <ac:spMk id="7" creationId="{62506EB4-B6D2-4490-5910-5C4AE5124D92}"/>
          </ac:spMkLst>
        </pc:spChg>
        <pc:spChg chg="mod">
          <ac:chgData name="Paul Frame" userId="ded3f5c5-00e7-408d-9358-fc292cfa5078" providerId="ADAL" clId="{BE62458F-4824-4AE0-8877-3BC501777135}" dt="2023-10-16T20:26:00.480" v="2049" actId="1076"/>
          <ac:spMkLst>
            <pc:docMk/>
            <pc:sldMk cId="2663272093" sldId="262"/>
            <ac:spMk id="12" creationId="{5F565677-674F-D8A7-20C6-746223481F6A}"/>
          </ac:spMkLst>
        </pc:spChg>
        <pc:graphicFrameChg chg="mod">
          <ac:chgData name="Paul Frame" userId="ded3f5c5-00e7-408d-9358-fc292cfa5078" providerId="ADAL" clId="{BE62458F-4824-4AE0-8877-3BC501777135}" dt="2023-10-16T20:47:36.256" v="2052"/>
          <ac:graphicFrameMkLst>
            <pc:docMk/>
            <pc:sldMk cId="2663272093" sldId="262"/>
            <ac:graphicFrameMk id="8" creationId="{0E557A26-5BF5-F44E-1A9E-8BA9CFD5885E}"/>
          </ac:graphicFrameMkLst>
        </pc:graphicFrameChg>
        <pc:picChg chg="add mod">
          <ac:chgData name="Paul Frame" userId="ded3f5c5-00e7-408d-9358-fc292cfa5078" providerId="ADAL" clId="{BE62458F-4824-4AE0-8877-3BC501777135}" dt="2023-10-16T20:24:41.184" v="2046"/>
          <ac:picMkLst>
            <pc:docMk/>
            <pc:sldMk cId="2663272093" sldId="262"/>
            <ac:picMk id="9" creationId="{63FFB1A5-524D-9322-3F88-AEE82C2F56BE}"/>
          </ac:picMkLst>
        </pc:picChg>
        <pc:cxnChg chg="add del mod">
          <ac:chgData name="Paul Frame" userId="ded3f5c5-00e7-408d-9358-fc292cfa5078" providerId="ADAL" clId="{BE62458F-4824-4AE0-8877-3BC501777135}" dt="2023-10-09T17:31:06.302" v="1703" actId="478"/>
          <ac:cxnSpMkLst>
            <pc:docMk/>
            <pc:sldMk cId="2663272093" sldId="262"/>
            <ac:cxnSpMk id="7" creationId="{E4BBC52D-20A2-148D-0A26-C84D2CC709BA}"/>
          </ac:cxnSpMkLst>
        </pc:cxnChg>
      </pc:sldChg>
      <pc:sldChg chg="modSp mod modNotesTx">
        <pc:chgData name="Paul Frame" userId="ded3f5c5-00e7-408d-9358-fc292cfa5078" providerId="ADAL" clId="{BE62458F-4824-4AE0-8877-3BC501777135}" dt="2023-10-18T18:54:21.913" v="2240"/>
        <pc:sldMkLst>
          <pc:docMk/>
          <pc:sldMk cId="2790708488" sldId="264"/>
        </pc:sldMkLst>
        <pc:spChg chg="mod">
          <ac:chgData name="Paul Frame" userId="ded3f5c5-00e7-408d-9358-fc292cfa5078" providerId="ADAL" clId="{BE62458F-4824-4AE0-8877-3BC501777135}" dt="2023-10-09T17:59:33.661" v="1877" actId="20577"/>
          <ac:spMkLst>
            <pc:docMk/>
            <pc:sldMk cId="2790708488" sldId="264"/>
            <ac:spMk id="2" creationId="{8BBF5534-5D5F-E9D1-E882-A8E9E92DB5E2}"/>
          </ac:spMkLst>
        </pc:spChg>
        <pc:spChg chg="mod">
          <ac:chgData name="Paul Frame" userId="ded3f5c5-00e7-408d-9358-fc292cfa5078" providerId="ADAL" clId="{BE62458F-4824-4AE0-8877-3BC501777135}" dt="2023-10-09T15:48:20.164" v="1585" actId="1076"/>
          <ac:spMkLst>
            <pc:docMk/>
            <pc:sldMk cId="2790708488" sldId="264"/>
            <ac:spMk id="3" creationId="{04D1FA14-38A1-0817-AD5E-5FE1C48BB223}"/>
          </ac:spMkLst>
        </pc:spChg>
        <pc:spChg chg="mod">
          <ac:chgData name="Paul Frame" userId="ded3f5c5-00e7-408d-9358-fc292cfa5078" providerId="ADAL" clId="{BE62458F-4824-4AE0-8877-3BC501777135}" dt="2023-10-18T18:54:21.913" v="2240"/>
          <ac:spMkLst>
            <pc:docMk/>
            <pc:sldMk cId="2790708488" sldId="264"/>
            <ac:spMk id="5" creationId="{736B7603-8FEA-C67B-DB84-5BDDB9DC8163}"/>
          </ac:spMkLst>
        </pc:spChg>
        <pc:spChg chg="mod">
          <ac:chgData name="Paul Frame" userId="ded3f5c5-00e7-408d-9358-fc292cfa5078" providerId="ADAL" clId="{BE62458F-4824-4AE0-8877-3BC501777135}" dt="2023-10-16T22:48:11.138" v="2236" actId="20577"/>
          <ac:spMkLst>
            <pc:docMk/>
            <pc:sldMk cId="2790708488" sldId="264"/>
            <ac:spMk id="6" creationId="{6A90B823-C975-BF9D-5A7D-0E3E87D90EA2}"/>
          </ac:spMkLst>
        </pc:spChg>
        <pc:spChg chg="mod">
          <ac:chgData name="Paul Frame" userId="ded3f5c5-00e7-408d-9358-fc292cfa5078" providerId="ADAL" clId="{BE62458F-4824-4AE0-8877-3BC501777135}" dt="2023-10-09T15:51:55.066" v="1664" actId="1076"/>
          <ac:spMkLst>
            <pc:docMk/>
            <pc:sldMk cId="2790708488" sldId="264"/>
            <ac:spMk id="10" creationId="{FADBA6C9-8379-5389-8004-AF05A7EBF099}"/>
          </ac:spMkLst>
        </pc:spChg>
        <pc:spChg chg="mod">
          <ac:chgData name="Paul Frame" userId="ded3f5c5-00e7-408d-9358-fc292cfa5078" providerId="ADAL" clId="{BE62458F-4824-4AE0-8877-3BC501777135}" dt="2023-10-09T15:18:41.546" v="1329" actId="1076"/>
          <ac:spMkLst>
            <pc:docMk/>
            <pc:sldMk cId="2790708488" sldId="264"/>
            <ac:spMk id="11" creationId="{346CDF3D-60CF-C4F8-61B0-3584278FB870}"/>
          </ac:spMkLst>
        </pc:spChg>
        <pc:spChg chg="mod">
          <ac:chgData name="Paul Frame" userId="ded3f5c5-00e7-408d-9358-fc292cfa5078" providerId="ADAL" clId="{BE62458F-4824-4AE0-8877-3BC501777135}" dt="2023-10-09T15:19:42.851" v="1338" actId="1076"/>
          <ac:spMkLst>
            <pc:docMk/>
            <pc:sldMk cId="2790708488" sldId="264"/>
            <ac:spMk id="13" creationId="{0812B493-8A18-F2DC-D333-2A27266D7A69}"/>
          </ac:spMkLst>
        </pc:spChg>
        <pc:spChg chg="mod">
          <ac:chgData name="Paul Frame" userId="ded3f5c5-00e7-408d-9358-fc292cfa5078" providerId="ADAL" clId="{BE62458F-4824-4AE0-8877-3BC501777135}" dt="2023-10-09T15:19:42.851" v="1338" actId="1076"/>
          <ac:spMkLst>
            <pc:docMk/>
            <pc:sldMk cId="2790708488" sldId="264"/>
            <ac:spMk id="14" creationId="{50924A3F-B694-869B-8C46-2971D2DD80AE}"/>
          </ac:spMkLst>
        </pc:spChg>
        <pc:spChg chg="mod">
          <ac:chgData name="Paul Frame" userId="ded3f5c5-00e7-408d-9358-fc292cfa5078" providerId="ADAL" clId="{BE62458F-4824-4AE0-8877-3BC501777135}" dt="2023-10-09T15:19:42.851" v="1338" actId="1076"/>
          <ac:spMkLst>
            <pc:docMk/>
            <pc:sldMk cId="2790708488" sldId="264"/>
            <ac:spMk id="15" creationId="{F1C1ABE3-6BF5-1F67-8602-106F660058C7}"/>
          </ac:spMkLst>
        </pc:spChg>
        <pc:grpChg chg="mod">
          <ac:chgData name="Paul Frame" userId="ded3f5c5-00e7-408d-9358-fc292cfa5078" providerId="ADAL" clId="{BE62458F-4824-4AE0-8877-3BC501777135}" dt="2023-10-09T15:19:42.851" v="1338" actId="1076"/>
          <ac:grpSpMkLst>
            <pc:docMk/>
            <pc:sldMk cId="2790708488" sldId="264"/>
            <ac:grpSpMk id="12" creationId="{2273A20F-EB10-BD39-6CE5-78018BD2EC93}"/>
          </ac:grpSpMkLst>
        </pc:grpChg>
        <pc:graphicFrameChg chg="mod">
          <ac:chgData name="Paul Frame" userId="ded3f5c5-00e7-408d-9358-fc292cfa5078" providerId="ADAL" clId="{BE62458F-4824-4AE0-8877-3BC501777135}" dt="2023-10-09T15:52:16.019" v="1665"/>
          <ac:graphicFrameMkLst>
            <pc:docMk/>
            <pc:sldMk cId="2790708488" sldId="264"/>
            <ac:graphicFrameMk id="8" creationId="{0E557A26-5BF5-F44E-1A9E-8BA9CFD5885E}"/>
          </ac:graphicFrameMkLst>
        </pc:graphicFrameChg>
      </pc:sldChg>
      <pc:sldChg chg="modSp mod modNotesTx">
        <pc:chgData name="Paul Frame" userId="ded3f5c5-00e7-408d-9358-fc292cfa5078" providerId="ADAL" clId="{BE62458F-4824-4AE0-8877-3BC501777135}" dt="2023-10-16T22:46:09.396" v="2233" actId="13926"/>
        <pc:sldMkLst>
          <pc:docMk/>
          <pc:sldMk cId="4026740027" sldId="269"/>
        </pc:sldMkLst>
        <pc:spChg chg="mod">
          <ac:chgData name="Paul Frame" userId="ded3f5c5-00e7-408d-9358-fc292cfa5078" providerId="ADAL" clId="{BE62458F-4824-4AE0-8877-3BC501777135}" dt="2023-10-06T22:05:01.232" v="51" actId="313"/>
          <ac:spMkLst>
            <pc:docMk/>
            <pc:sldMk cId="4026740027" sldId="269"/>
            <ac:spMk id="2" creationId="{8BBF5534-5D5F-E9D1-E882-A8E9E92DB5E2}"/>
          </ac:spMkLst>
        </pc:spChg>
        <pc:spChg chg="mod">
          <ac:chgData name="Paul Frame" userId="ded3f5c5-00e7-408d-9358-fc292cfa5078" providerId="ADAL" clId="{BE62458F-4824-4AE0-8877-3BC501777135}" dt="2023-10-09T15:54:41.865" v="1670" actId="14100"/>
          <ac:spMkLst>
            <pc:docMk/>
            <pc:sldMk cId="4026740027" sldId="269"/>
            <ac:spMk id="3" creationId="{8FE6A6AB-60C4-F29C-073F-DF3FF3A69251}"/>
          </ac:spMkLst>
        </pc:spChg>
        <pc:spChg chg="mod">
          <ac:chgData name="Paul Frame" userId="ded3f5c5-00e7-408d-9358-fc292cfa5078" providerId="ADAL" clId="{BE62458F-4824-4AE0-8877-3BC501777135}" dt="2023-10-16T22:46:09.396" v="2233" actId="13926"/>
          <ac:spMkLst>
            <pc:docMk/>
            <pc:sldMk cId="4026740027" sldId="269"/>
            <ac:spMk id="5" creationId="{736B7603-8FEA-C67B-DB84-5BDDB9DC8163}"/>
          </ac:spMkLst>
        </pc:spChg>
        <pc:spChg chg="mod">
          <ac:chgData name="Paul Frame" userId="ded3f5c5-00e7-408d-9358-fc292cfa5078" providerId="ADAL" clId="{BE62458F-4824-4AE0-8877-3BC501777135}" dt="2023-10-09T15:09:42.289" v="1271" actId="1076"/>
          <ac:spMkLst>
            <pc:docMk/>
            <pc:sldMk cId="4026740027" sldId="269"/>
            <ac:spMk id="9" creationId="{D8509A37-3792-E14D-BF57-49812F97FAE1}"/>
          </ac:spMkLst>
        </pc:spChg>
        <pc:spChg chg="mod">
          <ac:chgData name="Paul Frame" userId="ded3f5c5-00e7-408d-9358-fc292cfa5078" providerId="ADAL" clId="{BE62458F-4824-4AE0-8877-3BC501777135}" dt="2023-10-09T15:09:42.289" v="1271" actId="1076"/>
          <ac:spMkLst>
            <pc:docMk/>
            <pc:sldMk cId="4026740027" sldId="269"/>
            <ac:spMk id="10" creationId="{0492FA66-4BC3-CBA3-C452-13454515AD0F}"/>
          </ac:spMkLst>
        </pc:spChg>
        <pc:spChg chg="mod">
          <ac:chgData name="Paul Frame" userId="ded3f5c5-00e7-408d-9358-fc292cfa5078" providerId="ADAL" clId="{BE62458F-4824-4AE0-8877-3BC501777135}" dt="2023-10-09T15:09:42.289" v="1271" actId="1076"/>
          <ac:spMkLst>
            <pc:docMk/>
            <pc:sldMk cId="4026740027" sldId="269"/>
            <ac:spMk id="11" creationId="{86519E25-2C95-62DC-5AC9-4A2268A6075B}"/>
          </ac:spMkLst>
        </pc:spChg>
        <pc:spChg chg="mod">
          <ac:chgData name="Paul Frame" userId="ded3f5c5-00e7-408d-9358-fc292cfa5078" providerId="ADAL" clId="{BE62458F-4824-4AE0-8877-3BC501777135}" dt="2023-10-06T22:18:53.163" v="187" actId="20577"/>
          <ac:spMkLst>
            <pc:docMk/>
            <pc:sldMk cId="4026740027" sldId="269"/>
            <ac:spMk id="14" creationId="{335641E0-CCFB-0F28-1E92-E70FC5C77398}"/>
          </ac:spMkLst>
        </pc:spChg>
        <pc:grpChg chg="mod">
          <ac:chgData name="Paul Frame" userId="ded3f5c5-00e7-408d-9358-fc292cfa5078" providerId="ADAL" clId="{BE62458F-4824-4AE0-8877-3BC501777135}" dt="2023-10-09T15:09:42.289" v="1271" actId="1076"/>
          <ac:grpSpMkLst>
            <pc:docMk/>
            <pc:sldMk cId="4026740027" sldId="269"/>
            <ac:grpSpMk id="8" creationId="{C13DE3D4-F066-9035-33A9-2570D47E48C2}"/>
          </ac:grpSpMkLst>
        </pc:grpChg>
        <pc:graphicFrameChg chg="mod">
          <ac:chgData name="Paul Frame" userId="ded3f5c5-00e7-408d-9358-fc292cfa5078" providerId="ADAL" clId="{BE62458F-4824-4AE0-8877-3BC501777135}" dt="2023-10-09T15:47:20.967" v="1573"/>
          <ac:graphicFrameMkLst>
            <pc:docMk/>
            <pc:sldMk cId="4026740027" sldId="269"/>
            <ac:graphicFrameMk id="7" creationId="{6DE2C53A-0187-8BCA-47B8-3437B7ECF915}"/>
          </ac:graphicFrameMkLst>
        </pc:graphicFrameChg>
      </pc:sldChg>
      <pc:sldChg chg="modSp mod modNotesTx">
        <pc:chgData name="Paul Frame" userId="ded3f5c5-00e7-408d-9358-fc292cfa5078" providerId="ADAL" clId="{BE62458F-4824-4AE0-8877-3BC501777135}" dt="2023-10-18T23:08:48.561" v="2312" actId="20577"/>
        <pc:sldMkLst>
          <pc:docMk/>
          <pc:sldMk cId="2978552698" sldId="277"/>
        </pc:sldMkLst>
        <pc:spChg chg="mod">
          <ac:chgData name="Paul Frame" userId="ded3f5c5-00e7-408d-9358-fc292cfa5078" providerId="ADAL" clId="{BE62458F-4824-4AE0-8877-3BC501777135}" dt="2023-10-16T22:06:50.193" v="2178" actId="13926"/>
          <ac:spMkLst>
            <pc:docMk/>
            <pc:sldMk cId="2978552698" sldId="277"/>
            <ac:spMk id="2" creationId="{8BBF5534-5D5F-E9D1-E882-A8E9E92DB5E2}"/>
          </ac:spMkLst>
        </pc:spChg>
        <pc:spChg chg="mod">
          <ac:chgData name="Paul Frame" userId="ded3f5c5-00e7-408d-9358-fc292cfa5078" providerId="ADAL" clId="{BE62458F-4824-4AE0-8877-3BC501777135}" dt="2023-10-16T22:10:00.871" v="2190" actId="14100"/>
          <ac:spMkLst>
            <pc:docMk/>
            <pc:sldMk cId="2978552698" sldId="277"/>
            <ac:spMk id="3" creationId="{0F6B71EB-BBBE-E575-498B-B5B323578824}"/>
          </ac:spMkLst>
        </pc:spChg>
        <pc:spChg chg="mod">
          <ac:chgData name="Paul Frame" userId="ded3f5c5-00e7-408d-9358-fc292cfa5078" providerId="ADAL" clId="{BE62458F-4824-4AE0-8877-3BC501777135}" dt="2023-10-16T21:46:23.966" v="2133"/>
          <ac:spMkLst>
            <pc:docMk/>
            <pc:sldMk cId="2978552698" sldId="277"/>
            <ac:spMk id="5" creationId="{736B7603-8FEA-C67B-DB84-5BDDB9DC8163}"/>
          </ac:spMkLst>
        </pc:spChg>
        <pc:spChg chg="mod">
          <ac:chgData name="Paul Frame" userId="ded3f5c5-00e7-408d-9358-fc292cfa5078" providerId="ADAL" clId="{BE62458F-4824-4AE0-8877-3BC501777135}" dt="2023-10-18T23:08:48.561" v="2312" actId="20577"/>
          <ac:spMkLst>
            <pc:docMk/>
            <pc:sldMk cId="2978552698" sldId="277"/>
            <ac:spMk id="6" creationId="{06D4C3EC-6CEE-3702-CA64-C3A00951E7E4}"/>
          </ac:spMkLst>
        </pc:spChg>
        <pc:spChg chg="mod">
          <ac:chgData name="Paul Frame" userId="ded3f5c5-00e7-408d-9358-fc292cfa5078" providerId="ADAL" clId="{BE62458F-4824-4AE0-8877-3BC501777135}" dt="2023-10-09T14:51:28.408" v="1039" actId="1076"/>
          <ac:spMkLst>
            <pc:docMk/>
            <pc:sldMk cId="2978552698" sldId="277"/>
            <ac:spMk id="12" creationId="{2D3F36F0-8F52-69E8-C8F0-083C517C0A54}"/>
          </ac:spMkLst>
        </pc:spChg>
        <pc:spChg chg="mod">
          <ac:chgData name="Paul Frame" userId="ded3f5c5-00e7-408d-9358-fc292cfa5078" providerId="ADAL" clId="{BE62458F-4824-4AE0-8877-3BC501777135}" dt="2023-10-09T14:51:28.408" v="1039" actId="1076"/>
          <ac:spMkLst>
            <pc:docMk/>
            <pc:sldMk cId="2978552698" sldId="277"/>
            <ac:spMk id="13" creationId="{A8D46E95-449E-1C5F-98B2-93C7E7E319F4}"/>
          </ac:spMkLst>
        </pc:spChg>
        <pc:spChg chg="mod">
          <ac:chgData name="Paul Frame" userId="ded3f5c5-00e7-408d-9358-fc292cfa5078" providerId="ADAL" clId="{BE62458F-4824-4AE0-8877-3BC501777135}" dt="2023-10-09T14:51:28.408" v="1039" actId="1076"/>
          <ac:spMkLst>
            <pc:docMk/>
            <pc:sldMk cId="2978552698" sldId="277"/>
            <ac:spMk id="14" creationId="{68263416-83C5-C98D-F791-6090AA682E05}"/>
          </ac:spMkLst>
        </pc:spChg>
        <pc:grpChg chg="mod">
          <ac:chgData name="Paul Frame" userId="ded3f5c5-00e7-408d-9358-fc292cfa5078" providerId="ADAL" clId="{BE62458F-4824-4AE0-8877-3BC501777135}" dt="2023-10-09T14:51:28.408" v="1039" actId="1076"/>
          <ac:grpSpMkLst>
            <pc:docMk/>
            <pc:sldMk cId="2978552698" sldId="277"/>
            <ac:grpSpMk id="11" creationId="{776DEC9D-8D22-31A1-FBB2-13CDCF1FE48B}"/>
          </ac:grpSpMkLst>
        </pc:grpChg>
        <pc:graphicFrameChg chg="mod">
          <ac:chgData name="Paul Frame" userId="ded3f5c5-00e7-408d-9358-fc292cfa5078" providerId="ADAL" clId="{BE62458F-4824-4AE0-8877-3BC501777135}" dt="2023-10-09T14:45:16.324" v="1033"/>
          <ac:graphicFrameMkLst>
            <pc:docMk/>
            <pc:sldMk cId="2978552698" sldId="277"/>
            <ac:graphicFrameMk id="7" creationId="{A00E43EA-3E50-D4AC-56DC-0970E12EFF03}"/>
          </ac:graphicFrameMkLst>
        </pc:graphicFrameChg>
      </pc:sldChg>
      <pc:sldChg chg="modSp mod modNotesTx">
        <pc:chgData name="Paul Frame" userId="ded3f5c5-00e7-408d-9358-fc292cfa5078" providerId="ADAL" clId="{BE62458F-4824-4AE0-8877-3BC501777135}" dt="2023-10-18T22:59:02.092" v="2264" actId="947"/>
        <pc:sldMkLst>
          <pc:docMk/>
          <pc:sldMk cId="3786322829" sldId="279"/>
        </pc:sldMkLst>
        <pc:spChg chg="mod">
          <ac:chgData name="Paul Frame" userId="ded3f5c5-00e7-408d-9358-fc292cfa5078" providerId="ADAL" clId="{BE62458F-4824-4AE0-8877-3BC501777135}" dt="2023-10-16T21:47:50.431" v="2139" actId="13926"/>
          <ac:spMkLst>
            <pc:docMk/>
            <pc:sldMk cId="3786322829" sldId="279"/>
            <ac:spMk id="2" creationId="{8BBF5534-5D5F-E9D1-E882-A8E9E92DB5E2}"/>
          </ac:spMkLst>
        </pc:spChg>
        <pc:spChg chg="mod">
          <ac:chgData name="Paul Frame" userId="ded3f5c5-00e7-408d-9358-fc292cfa5078" providerId="ADAL" clId="{BE62458F-4824-4AE0-8877-3BC501777135}" dt="2023-10-16T21:44:48.842" v="2131" actId="20577"/>
          <ac:spMkLst>
            <pc:docMk/>
            <pc:sldMk cId="3786322829" sldId="279"/>
            <ac:spMk id="5" creationId="{736B7603-8FEA-C67B-DB84-5BDDB9DC8163}"/>
          </ac:spMkLst>
        </pc:spChg>
        <pc:spChg chg="mod">
          <ac:chgData name="Paul Frame" userId="ded3f5c5-00e7-408d-9358-fc292cfa5078" providerId="ADAL" clId="{BE62458F-4824-4AE0-8877-3BC501777135}" dt="2023-10-09T14:34:13.746" v="895" actId="3064"/>
          <ac:spMkLst>
            <pc:docMk/>
            <pc:sldMk cId="3786322829" sldId="279"/>
            <ac:spMk id="9" creationId="{FDB49D57-0885-C30C-97A7-5237D59EB9C0}"/>
          </ac:spMkLst>
        </pc:spChg>
        <pc:spChg chg="mod">
          <ac:chgData name="Paul Frame" userId="ded3f5c5-00e7-408d-9358-fc292cfa5078" providerId="ADAL" clId="{BE62458F-4824-4AE0-8877-3BC501777135}" dt="2023-10-09T14:51:10.505" v="1038" actId="1076"/>
          <ac:spMkLst>
            <pc:docMk/>
            <pc:sldMk cId="3786322829" sldId="279"/>
            <ac:spMk id="11" creationId="{0F242E1D-DEA8-E581-2B8D-4670B18F8F4D}"/>
          </ac:spMkLst>
        </pc:spChg>
        <pc:spChg chg="mod">
          <ac:chgData name="Paul Frame" userId="ded3f5c5-00e7-408d-9358-fc292cfa5078" providerId="ADAL" clId="{BE62458F-4824-4AE0-8877-3BC501777135}" dt="2023-10-09T14:51:10.505" v="1038" actId="1076"/>
          <ac:spMkLst>
            <pc:docMk/>
            <pc:sldMk cId="3786322829" sldId="279"/>
            <ac:spMk id="12" creationId="{4E66B001-44BD-4B24-297F-99F911A418CD}"/>
          </ac:spMkLst>
        </pc:spChg>
        <pc:spChg chg="mod">
          <ac:chgData name="Paul Frame" userId="ded3f5c5-00e7-408d-9358-fc292cfa5078" providerId="ADAL" clId="{BE62458F-4824-4AE0-8877-3BC501777135}" dt="2023-10-09T14:51:10.505" v="1038" actId="1076"/>
          <ac:spMkLst>
            <pc:docMk/>
            <pc:sldMk cId="3786322829" sldId="279"/>
            <ac:spMk id="13" creationId="{A72D79FD-E87F-74E9-F622-8443FF7677D5}"/>
          </ac:spMkLst>
        </pc:spChg>
        <pc:spChg chg="mod">
          <ac:chgData name="Paul Frame" userId="ded3f5c5-00e7-408d-9358-fc292cfa5078" providerId="ADAL" clId="{BE62458F-4824-4AE0-8877-3BC501777135}" dt="2023-10-18T22:59:02.092" v="2264" actId="947"/>
          <ac:spMkLst>
            <pc:docMk/>
            <pc:sldMk cId="3786322829" sldId="279"/>
            <ac:spMk id="14" creationId="{8E126C64-E2EC-5AE5-4BA7-988A87643F23}"/>
          </ac:spMkLst>
        </pc:spChg>
        <pc:grpChg chg="mod">
          <ac:chgData name="Paul Frame" userId="ded3f5c5-00e7-408d-9358-fc292cfa5078" providerId="ADAL" clId="{BE62458F-4824-4AE0-8877-3BC501777135}" dt="2023-10-09T14:51:10.505" v="1038" actId="1076"/>
          <ac:grpSpMkLst>
            <pc:docMk/>
            <pc:sldMk cId="3786322829" sldId="279"/>
            <ac:grpSpMk id="10" creationId="{666A877D-68D6-96FC-C339-24BB37538974}"/>
          </ac:grpSpMkLst>
        </pc:grpChg>
        <pc:graphicFrameChg chg="mod">
          <ac:chgData name="Paul Frame" userId="ded3f5c5-00e7-408d-9358-fc292cfa5078" providerId="ADAL" clId="{BE62458F-4824-4AE0-8877-3BC501777135}" dt="2023-10-09T15:28:47.547" v="1439" actId="14100"/>
          <ac:graphicFrameMkLst>
            <pc:docMk/>
            <pc:sldMk cId="3786322829" sldId="279"/>
            <ac:graphicFrameMk id="7" creationId="{A00E43EA-3E50-D4AC-56DC-0970E12EFF03}"/>
          </ac:graphicFrameMkLst>
        </pc:graphicFrameChg>
      </pc:sldChg>
      <pc:sldChg chg="addSp delSp modSp mod modNotesTx">
        <pc:chgData name="Paul Frame" userId="ded3f5c5-00e7-408d-9358-fc292cfa5078" providerId="ADAL" clId="{BE62458F-4824-4AE0-8877-3BC501777135}" dt="2023-10-18T18:54:12.360" v="2239"/>
        <pc:sldMkLst>
          <pc:docMk/>
          <pc:sldMk cId="1370841605" sldId="281"/>
        </pc:sldMkLst>
        <pc:spChg chg="mod">
          <ac:chgData name="Paul Frame" userId="ded3f5c5-00e7-408d-9358-fc292cfa5078" providerId="ADAL" clId="{BE62458F-4824-4AE0-8877-3BC501777135}" dt="2023-10-06T22:01:26.539" v="16" actId="20577"/>
          <ac:spMkLst>
            <pc:docMk/>
            <pc:sldMk cId="1370841605" sldId="281"/>
            <ac:spMk id="2" creationId="{8BBF5534-5D5F-E9D1-E882-A8E9E92DB5E2}"/>
          </ac:spMkLst>
        </pc:spChg>
        <pc:spChg chg="mod">
          <ac:chgData name="Paul Frame" userId="ded3f5c5-00e7-408d-9358-fc292cfa5078" providerId="ADAL" clId="{BE62458F-4824-4AE0-8877-3BC501777135}" dt="2023-10-16T20:48:21.165" v="2058" actId="20577"/>
          <ac:spMkLst>
            <pc:docMk/>
            <pc:sldMk cId="1370841605" sldId="281"/>
            <ac:spMk id="3" creationId="{01B0C3C3-798C-B431-8212-7F6AF486C5D2}"/>
          </ac:spMkLst>
        </pc:spChg>
        <pc:spChg chg="mod">
          <ac:chgData name="Paul Frame" userId="ded3f5c5-00e7-408d-9358-fc292cfa5078" providerId="ADAL" clId="{BE62458F-4824-4AE0-8877-3BC501777135}" dt="2023-10-18T18:54:12.360" v="2239"/>
          <ac:spMkLst>
            <pc:docMk/>
            <pc:sldMk cId="1370841605" sldId="281"/>
            <ac:spMk id="5" creationId="{736B7603-8FEA-C67B-DB84-5BDDB9DC8163}"/>
          </ac:spMkLst>
        </pc:spChg>
        <pc:spChg chg="mod">
          <ac:chgData name="Paul Frame" userId="ded3f5c5-00e7-408d-9358-fc292cfa5078" providerId="ADAL" clId="{BE62458F-4824-4AE0-8877-3BC501777135}" dt="2023-10-06T22:13:09.116" v="112" actId="3064"/>
          <ac:spMkLst>
            <pc:docMk/>
            <pc:sldMk cId="1370841605" sldId="281"/>
            <ac:spMk id="6" creationId="{6A90B823-C975-BF9D-5A7D-0E3E87D90EA2}"/>
          </ac:spMkLst>
        </pc:spChg>
        <pc:spChg chg="mod">
          <ac:chgData name="Paul Frame" userId="ded3f5c5-00e7-408d-9358-fc292cfa5078" providerId="ADAL" clId="{BE62458F-4824-4AE0-8877-3BC501777135}" dt="2023-10-09T13:48:59.367" v="581" actId="1076"/>
          <ac:spMkLst>
            <pc:docMk/>
            <pc:sldMk cId="1370841605" sldId="281"/>
            <ac:spMk id="10" creationId="{85E94AC8-B7F2-347A-B5BC-DA94CAC2112B}"/>
          </ac:spMkLst>
        </pc:spChg>
        <pc:spChg chg="mod topLvl">
          <ac:chgData name="Paul Frame" userId="ded3f5c5-00e7-408d-9358-fc292cfa5078" providerId="ADAL" clId="{BE62458F-4824-4AE0-8877-3BC501777135}" dt="2023-10-09T15:20:19.531" v="1339" actId="1076"/>
          <ac:spMkLst>
            <pc:docMk/>
            <pc:sldMk cId="1370841605" sldId="281"/>
            <ac:spMk id="11" creationId="{8153B8CD-4065-0DCB-8476-FD06E7ECE97C}"/>
          </ac:spMkLst>
        </pc:spChg>
        <pc:spChg chg="mod">
          <ac:chgData name="Paul Frame" userId="ded3f5c5-00e7-408d-9358-fc292cfa5078" providerId="ADAL" clId="{BE62458F-4824-4AE0-8877-3BC501777135}" dt="2023-10-09T15:20:29.219" v="1340" actId="1076"/>
          <ac:spMkLst>
            <pc:docMk/>
            <pc:sldMk cId="1370841605" sldId="281"/>
            <ac:spMk id="13" creationId="{4393F0AF-45FE-6CC0-B672-A31FA884B1E4}"/>
          </ac:spMkLst>
        </pc:spChg>
        <pc:spChg chg="mod">
          <ac:chgData name="Paul Frame" userId="ded3f5c5-00e7-408d-9358-fc292cfa5078" providerId="ADAL" clId="{BE62458F-4824-4AE0-8877-3BC501777135}" dt="2023-10-09T15:20:29.219" v="1340" actId="1076"/>
          <ac:spMkLst>
            <pc:docMk/>
            <pc:sldMk cId="1370841605" sldId="281"/>
            <ac:spMk id="14" creationId="{CE677894-3619-BC83-8D64-467BE98E3871}"/>
          </ac:spMkLst>
        </pc:spChg>
        <pc:spChg chg="mod">
          <ac:chgData name="Paul Frame" userId="ded3f5c5-00e7-408d-9358-fc292cfa5078" providerId="ADAL" clId="{BE62458F-4824-4AE0-8877-3BC501777135}" dt="2023-10-09T15:20:29.219" v="1340" actId="1076"/>
          <ac:spMkLst>
            <pc:docMk/>
            <pc:sldMk cId="1370841605" sldId="281"/>
            <ac:spMk id="15" creationId="{1BE7AA0B-E85B-3F55-E293-886F4CC1F707}"/>
          </ac:spMkLst>
        </pc:spChg>
        <pc:grpChg chg="add del mod">
          <ac:chgData name="Paul Frame" userId="ded3f5c5-00e7-408d-9358-fc292cfa5078" providerId="ADAL" clId="{BE62458F-4824-4AE0-8877-3BC501777135}" dt="2023-10-09T14:16:46.652" v="723" actId="165"/>
          <ac:grpSpMkLst>
            <pc:docMk/>
            <pc:sldMk cId="1370841605" sldId="281"/>
            <ac:grpSpMk id="7" creationId="{D8EE3D47-3328-80C3-F611-510FCE2A9077}"/>
          </ac:grpSpMkLst>
        </pc:grpChg>
        <pc:grpChg chg="mod topLvl">
          <ac:chgData name="Paul Frame" userId="ded3f5c5-00e7-408d-9358-fc292cfa5078" providerId="ADAL" clId="{BE62458F-4824-4AE0-8877-3BC501777135}" dt="2023-10-09T15:20:29.219" v="1340" actId="1076"/>
          <ac:grpSpMkLst>
            <pc:docMk/>
            <pc:sldMk cId="1370841605" sldId="281"/>
            <ac:grpSpMk id="12" creationId="{22852C57-9B8F-C0E4-0646-82BA045499FB}"/>
          </ac:grpSpMkLst>
        </pc:grpChg>
        <pc:graphicFrameChg chg="mod">
          <ac:chgData name="Paul Frame" userId="ded3f5c5-00e7-408d-9358-fc292cfa5078" providerId="ADAL" clId="{BE62458F-4824-4AE0-8877-3BC501777135}" dt="2023-10-09T13:52:52.135" v="614" actId="14100"/>
          <ac:graphicFrameMkLst>
            <pc:docMk/>
            <pc:sldMk cId="1370841605" sldId="281"/>
            <ac:graphicFrameMk id="8" creationId="{0E557A26-5BF5-F44E-1A9E-8BA9CFD5885E}"/>
          </ac:graphicFrameMkLst>
        </pc:graphicFrameChg>
        <pc:cxnChg chg="add del mod">
          <ac:chgData name="Paul Frame" userId="ded3f5c5-00e7-408d-9358-fc292cfa5078" providerId="ADAL" clId="{BE62458F-4824-4AE0-8877-3BC501777135}" dt="2023-10-09T17:31:09.684" v="1704" actId="478"/>
          <ac:cxnSpMkLst>
            <pc:docMk/>
            <pc:sldMk cId="1370841605" sldId="281"/>
            <ac:cxnSpMk id="16" creationId="{19812D01-0656-914F-0EBF-C6254D10754C}"/>
          </ac:cxnSpMkLst>
        </pc:cxnChg>
      </pc:sldChg>
      <pc:sldChg chg="modSp mod modNotesTx">
        <pc:chgData name="Paul Frame" userId="ded3f5c5-00e7-408d-9358-fc292cfa5078" providerId="ADAL" clId="{BE62458F-4824-4AE0-8877-3BC501777135}" dt="2023-10-11T18:33:25.833" v="2025"/>
        <pc:sldMkLst>
          <pc:docMk/>
          <pc:sldMk cId="1067389213" sldId="283"/>
        </pc:sldMkLst>
        <pc:spChg chg="mod">
          <ac:chgData name="Paul Frame" userId="ded3f5c5-00e7-408d-9358-fc292cfa5078" providerId="ADAL" clId="{BE62458F-4824-4AE0-8877-3BC501777135}" dt="2023-10-06T22:06:03.811" v="64" actId="20577"/>
          <ac:spMkLst>
            <pc:docMk/>
            <pc:sldMk cId="1067389213" sldId="283"/>
            <ac:spMk id="2" creationId="{8BBF5534-5D5F-E9D1-E882-A8E9E92DB5E2}"/>
          </ac:spMkLst>
        </pc:spChg>
        <pc:spChg chg="mod">
          <ac:chgData name="Paul Frame" userId="ded3f5c5-00e7-408d-9358-fc292cfa5078" providerId="ADAL" clId="{BE62458F-4824-4AE0-8877-3BC501777135}" dt="2023-10-09T14:33:43.286" v="889" actId="3064"/>
          <ac:spMkLst>
            <pc:docMk/>
            <pc:sldMk cId="1067389213" sldId="283"/>
            <ac:spMk id="3" creationId="{599D3E75-3F76-4592-2247-B7D16CD9455E}"/>
          </ac:spMkLst>
        </pc:spChg>
        <pc:spChg chg="mod">
          <ac:chgData name="Paul Frame" userId="ded3f5c5-00e7-408d-9358-fc292cfa5078" providerId="ADAL" clId="{BE62458F-4824-4AE0-8877-3BC501777135}" dt="2023-10-11T18:33:25.833" v="2025"/>
          <ac:spMkLst>
            <pc:docMk/>
            <pc:sldMk cId="1067389213" sldId="283"/>
            <ac:spMk id="5" creationId="{736B7603-8FEA-C67B-DB84-5BDDB9DC8163}"/>
          </ac:spMkLst>
        </pc:spChg>
        <pc:spChg chg="mod">
          <ac:chgData name="Paul Frame" userId="ded3f5c5-00e7-408d-9358-fc292cfa5078" providerId="ADAL" clId="{BE62458F-4824-4AE0-8877-3BC501777135}" dt="2023-10-06T22:14:55.103" v="136" actId="20577"/>
          <ac:spMkLst>
            <pc:docMk/>
            <pc:sldMk cId="1067389213" sldId="283"/>
            <ac:spMk id="6" creationId="{6A90B823-C975-BF9D-5A7D-0E3E87D90EA2}"/>
          </ac:spMkLst>
        </pc:spChg>
        <pc:spChg chg="mod">
          <ac:chgData name="Paul Frame" userId="ded3f5c5-00e7-408d-9358-fc292cfa5078" providerId="ADAL" clId="{BE62458F-4824-4AE0-8877-3BC501777135}" dt="2023-10-09T14:50:44.187" v="1036" actId="1076"/>
          <ac:spMkLst>
            <pc:docMk/>
            <pc:sldMk cId="1067389213" sldId="283"/>
            <ac:spMk id="9" creationId="{C545F5DC-8841-FB18-E5C6-859818673655}"/>
          </ac:spMkLst>
        </pc:spChg>
        <pc:spChg chg="mod">
          <ac:chgData name="Paul Frame" userId="ded3f5c5-00e7-408d-9358-fc292cfa5078" providerId="ADAL" clId="{BE62458F-4824-4AE0-8877-3BC501777135}" dt="2023-10-09T14:50:44.187" v="1036" actId="1076"/>
          <ac:spMkLst>
            <pc:docMk/>
            <pc:sldMk cId="1067389213" sldId="283"/>
            <ac:spMk id="10" creationId="{205FF205-B530-DA69-8673-C06AF6C52DB4}"/>
          </ac:spMkLst>
        </pc:spChg>
        <pc:spChg chg="mod">
          <ac:chgData name="Paul Frame" userId="ded3f5c5-00e7-408d-9358-fc292cfa5078" providerId="ADAL" clId="{BE62458F-4824-4AE0-8877-3BC501777135}" dt="2023-10-09T14:50:44.187" v="1036" actId="1076"/>
          <ac:spMkLst>
            <pc:docMk/>
            <pc:sldMk cId="1067389213" sldId="283"/>
            <ac:spMk id="11" creationId="{FB461F06-50D4-59A0-E7AB-71155DFF5F8F}"/>
          </ac:spMkLst>
        </pc:spChg>
        <pc:grpChg chg="mod">
          <ac:chgData name="Paul Frame" userId="ded3f5c5-00e7-408d-9358-fc292cfa5078" providerId="ADAL" clId="{BE62458F-4824-4AE0-8877-3BC501777135}" dt="2023-10-09T14:50:44.187" v="1036" actId="1076"/>
          <ac:grpSpMkLst>
            <pc:docMk/>
            <pc:sldMk cId="1067389213" sldId="283"/>
            <ac:grpSpMk id="7" creationId="{05D33D68-402B-9CB4-7EE9-481B16872B0E}"/>
          </ac:grpSpMkLst>
        </pc:grpChg>
        <pc:graphicFrameChg chg="mod">
          <ac:chgData name="Paul Frame" userId="ded3f5c5-00e7-408d-9358-fc292cfa5078" providerId="ADAL" clId="{BE62458F-4824-4AE0-8877-3BC501777135}" dt="2023-10-09T13:53:46.575" v="625"/>
          <ac:graphicFrameMkLst>
            <pc:docMk/>
            <pc:sldMk cId="1067389213" sldId="283"/>
            <ac:graphicFrameMk id="8" creationId="{0E557A26-5BF5-F44E-1A9E-8BA9CFD5885E}"/>
          </ac:graphicFrameMkLst>
        </pc:graphicFrameChg>
      </pc:sldChg>
      <pc:sldChg chg="modSp mod modNotesTx">
        <pc:chgData name="Paul Frame" userId="ded3f5c5-00e7-408d-9358-fc292cfa5078" providerId="ADAL" clId="{BE62458F-4824-4AE0-8877-3BC501777135}" dt="2023-10-19T15:33:12.857" v="2323" actId="6549"/>
        <pc:sldMkLst>
          <pc:docMk/>
          <pc:sldMk cId="900926387" sldId="285"/>
        </pc:sldMkLst>
        <pc:spChg chg="mod">
          <ac:chgData name="Paul Frame" userId="ded3f5c5-00e7-408d-9358-fc292cfa5078" providerId="ADAL" clId="{BE62458F-4824-4AE0-8877-3BC501777135}" dt="2023-10-19T15:29:09.012" v="2322" actId="255"/>
          <ac:spMkLst>
            <pc:docMk/>
            <pc:sldMk cId="900926387" sldId="285"/>
            <ac:spMk id="2" creationId="{4F865F3D-ABB0-9F45-98FD-D3809E5842F9}"/>
          </ac:spMkLst>
        </pc:spChg>
        <pc:spChg chg="mod">
          <ac:chgData name="Paul Frame" userId="ded3f5c5-00e7-408d-9358-fc292cfa5078" providerId="ADAL" clId="{BE62458F-4824-4AE0-8877-3BC501777135}" dt="2023-10-09T15:21:24.924" v="1357" actId="1076"/>
          <ac:spMkLst>
            <pc:docMk/>
            <pc:sldMk cId="900926387" sldId="285"/>
            <ac:spMk id="3" creationId="{283D02CF-DB37-5936-086D-26BB186B664D}"/>
          </ac:spMkLst>
        </pc:spChg>
        <pc:spChg chg="mod">
          <ac:chgData name="Paul Frame" userId="ded3f5c5-00e7-408d-9358-fc292cfa5078" providerId="ADAL" clId="{BE62458F-4824-4AE0-8877-3BC501777135}" dt="2023-10-16T22:54:01.809" v="2237" actId="13926"/>
          <ac:spMkLst>
            <pc:docMk/>
            <pc:sldMk cId="900926387" sldId="285"/>
            <ac:spMk id="5" creationId="{2BE02FBB-0518-5843-8619-CB7C01F1B98A}"/>
          </ac:spMkLst>
        </pc:spChg>
        <pc:spChg chg="mod">
          <ac:chgData name="Paul Frame" userId="ded3f5c5-00e7-408d-9358-fc292cfa5078" providerId="ADAL" clId="{BE62458F-4824-4AE0-8877-3BC501777135}" dt="2023-10-09T15:22:36.028" v="1366" actId="1076"/>
          <ac:spMkLst>
            <pc:docMk/>
            <pc:sldMk cId="900926387" sldId="285"/>
            <ac:spMk id="7" creationId="{F062FA0D-1DD7-EFD1-5AA4-23DC06EBFAF8}"/>
          </ac:spMkLst>
        </pc:spChg>
        <pc:spChg chg="mod">
          <ac:chgData name="Paul Frame" userId="ded3f5c5-00e7-408d-9358-fc292cfa5078" providerId="ADAL" clId="{BE62458F-4824-4AE0-8877-3BC501777135}" dt="2023-10-09T15:22:36.028" v="1366" actId="1076"/>
          <ac:spMkLst>
            <pc:docMk/>
            <pc:sldMk cId="900926387" sldId="285"/>
            <ac:spMk id="9" creationId="{B3D496AB-371E-ED6A-8D38-BCCBABC3DEEA}"/>
          </ac:spMkLst>
        </pc:spChg>
        <pc:spChg chg="mod">
          <ac:chgData name="Paul Frame" userId="ded3f5c5-00e7-408d-9358-fc292cfa5078" providerId="ADAL" clId="{BE62458F-4824-4AE0-8877-3BC501777135}" dt="2023-10-09T15:22:36.028" v="1366" actId="1076"/>
          <ac:spMkLst>
            <pc:docMk/>
            <pc:sldMk cId="900926387" sldId="285"/>
            <ac:spMk id="10" creationId="{AB00477C-0F11-CC0F-2929-C2B7168843A3}"/>
          </ac:spMkLst>
        </pc:spChg>
        <pc:spChg chg="mod">
          <ac:chgData name="Paul Frame" userId="ded3f5c5-00e7-408d-9358-fc292cfa5078" providerId="ADAL" clId="{BE62458F-4824-4AE0-8877-3BC501777135}" dt="2023-10-19T15:33:12.857" v="2323" actId="6549"/>
          <ac:spMkLst>
            <pc:docMk/>
            <pc:sldMk cId="900926387" sldId="285"/>
            <ac:spMk id="16" creationId="{5E163665-BC26-DF45-B331-87081D06CC53}"/>
          </ac:spMkLst>
        </pc:spChg>
        <pc:grpChg chg="mod">
          <ac:chgData name="Paul Frame" userId="ded3f5c5-00e7-408d-9358-fc292cfa5078" providerId="ADAL" clId="{BE62458F-4824-4AE0-8877-3BC501777135}" dt="2023-10-09T15:22:36.028" v="1366" actId="1076"/>
          <ac:grpSpMkLst>
            <pc:docMk/>
            <pc:sldMk cId="900926387" sldId="285"/>
            <ac:grpSpMk id="6" creationId="{8F4047EE-24DF-A0E4-1977-9659F34CB6E5}"/>
          </ac:grpSpMkLst>
        </pc:grpChg>
        <pc:graphicFrameChg chg="mod">
          <ac:chgData name="Paul Frame" userId="ded3f5c5-00e7-408d-9358-fc292cfa5078" providerId="ADAL" clId="{BE62458F-4824-4AE0-8877-3BC501777135}" dt="2023-10-09T15:53:29.809" v="1669"/>
          <ac:graphicFrameMkLst>
            <pc:docMk/>
            <pc:sldMk cId="900926387" sldId="285"/>
            <ac:graphicFrameMk id="8" creationId="{D60C9C9E-CAF2-94FC-759B-0086919C6091}"/>
          </ac:graphicFrameMkLst>
        </pc:graphicFrameChg>
      </pc:sldChg>
      <pc:sldChg chg="modSp mod modNotesTx">
        <pc:chgData name="Paul Frame" userId="ded3f5c5-00e7-408d-9358-fc292cfa5078" providerId="ADAL" clId="{BE62458F-4824-4AE0-8877-3BC501777135}" dt="2023-10-16T21:41:28.600" v="2091" actId="20577"/>
        <pc:sldMkLst>
          <pc:docMk/>
          <pc:sldMk cId="3695870916" sldId="286"/>
        </pc:sldMkLst>
        <pc:spChg chg="mod">
          <ac:chgData name="Paul Frame" userId="ded3f5c5-00e7-408d-9358-fc292cfa5078" providerId="ADAL" clId="{BE62458F-4824-4AE0-8877-3BC501777135}" dt="2023-10-16T21:37:01.176" v="2060" actId="6549"/>
          <ac:spMkLst>
            <pc:docMk/>
            <pc:sldMk cId="3695870916" sldId="286"/>
            <ac:spMk id="2" creationId="{8BBF5534-5D5F-E9D1-E882-A8E9E92DB5E2}"/>
          </ac:spMkLst>
        </pc:spChg>
        <pc:spChg chg="mod">
          <ac:chgData name="Paul Frame" userId="ded3f5c5-00e7-408d-9358-fc292cfa5078" providerId="ADAL" clId="{BE62458F-4824-4AE0-8877-3BC501777135}" dt="2023-10-09T14:00:01.627" v="718" actId="1036"/>
          <ac:spMkLst>
            <pc:docMk/>
            <pc:sldMk cId="3695870916" sldId="286"/>
            <ac:spMk id="3" creationId="{165F2E35-85E3-F469-A993-4BD31AAFDEB5}"/>
          </ac:spMkLst>
        </pc:spChg>
        <pc:spChg chg="mod">
          <ac:chgData name="Paul Frame" userId="ded3f5c5-00e7-408d-9358-fc292cfa5078" providerId="ADAL" clId="{BE62458F-4824-4AE0-8877-3BC501777135}" dt="2023-10-11T18:33:25.833" v="2025"/>
          <ac:spMkLst>
            <pc:docMk/>
            <pc:sldMk cId="3695870916" sldId="286"/>
            <ac:spMk id="5" creationId="{736B7603-8FEA-C67B-DB84-5BDDB9DC8163}"/>
          </ac:spMkLst>
        </pc:spChg>
        <pc:spChg chg="mod">
          <ac:chgData name="Paul Frame" userId="ded3f5c5-00e7-408d-9358-fc292cfa5078" providerId="ADAL" clId="{BE62458F-4824-4AE0-8877-3BC501777135}" dt="2023-10-16T21:41:28.600" v="2091" actId="20577"/>
          <ac:spMkLst>
            <pc:docMk/>
            <pc:sldMk cId="3695870916" sldId="286"/>
            <ac:spMk id="6" creationId="{6A90B823-C975-BF9D-5A7D-0E3E87D90EA2}"/>
          </ac:spMkLst>
        </pc:spChg>
        <pc:spChg chg="mod">
          <ac:chgData name="Paul Frame" userId="ded3f5c5-00e7-408d-9358-fc292cfa5078" providerId="ADAL" clId="{BE62458F-4824-4AE0-8877-3BC501777135}" dt="2023-10-09T13:59:55.863" v="716" actId="1076"/>
          <ac:spMkLst>
            <pc:docMk/>
            <pc:sldMk cId="3695870916" sldId="286"/>
            <ac:spMk id="10" creationId="{D4FE310E-6802-9EA0-3168-F16E7F51C84B}"/>
          </ac:spMkLst>
        </pc:spChg>
        <pc:spChg chg="mod">
          <ac:chgData name="Paul Frame" userId="ded3f5c5-00e7-408d-9358-fc292cfa5078" providerId="ADAL" clId="{BE62458F-4824-4AE0-8877-3BC501777135}" dt="2023-10-09T14:33:52.838" v="892" actId="3064"/>
          <ac:spMkLst>
            <pc:docMk/>
            <pc:sldMk cId="3695870916" sldId="286"/>
            <ac:spMk id="11" creationId="{DABF2E8B-0B94-0F2B-9422-2DE73B300CBC}"/>
          </ac:spMkLst>
        </pc:spChg>
        <pc:spChg chg="mod">
          <ac:chgData name="Paul Frame" userId="ded3f5c5-00e7-408d-9358-fc292cfa5078" providerId="ADAL" clId="{BE62458F-4824-4AE0-8877-3BC501777135}" dt="2023-10-09T14:50:57.792" v="1037" actId="1076"/>
          <ac:spMkLst>
            <pc:docMk/>
            <pc:sldMk cId="3695870916" sldId="286"/>
            <ac:spMk id="13" creationId="{D2E2BF13-2E25-75B9-6483-2820CE5B796F}"/>
          </ac:spMkLst>
        </pc:spChg>
        <pc:spChg chg="mod">
          <ac:chgData name="Paul Frame" userId="ded3f5c5-00e7-408d-9358-fc292cfa5078" providerId="ADAL" clId="{BE62458F-4824-4AE0-8877-3BC501777135}" dt="2023-10-09T14:50:57.792" v="1037" actId="1076"/>
          <ac:spMkLst>
            <pc:docMk/>
            <pc:sldMk cId="3695870916" sldId="286"/>
            <ac:spMk id="14" creationId="{083AE55F-8E9F-D7EB-F9F1-4B680149AB98}"/>
          </ac:spMkLst>
        </pc:spChg>
        <pc:spChg chg="mod">
          <ac:chgData name="Paul Frame" userId="ded3f5c5-00e7-408d-9358-fc292cfa5078" providerId="ADAL" clId="{BE62458F-4824-4AE0-8877-3BC501777135}" dt="2023-10-09T14:50:57.792" v="1037" actId="1076"/>
          <ac:spMkLst>
            <pc:docMk/>
            <pc:sldMk cId="3695870916" sldId="286"/>
            <ac:spMk id="15" creationId="{C3E02B48-ADDF-FD35-CD12-CC6C9DE1765C}"/>
          </ac:spMkLst>
        </pc:spChg>
        <pc:grpChg chg="mod">
          <ac:chgData name="Paul Frame" userId="ded3f5c5-00e7-408d-9358-fc292cfa5078" providerId="ADAL" clId="{BE62458F-4824-4AE0-8877-3BC501777135}" dt="2023-10-09T14:50:57.792" v="1037" actId="1076"/>
          <ac:grpSpMkLst>
            <pc:docMk/>
            <pc:sldMk cId="3695870916" sldId="286"/>
            <ac:grpSpMk id="12" creationId="{D6F38EAB-0619-7016-12E1-B0698C6DDFD9}"/>
          </ac:grpSpMkLst>
        </pc:grpChg>
        <pc:graphicFrameChg chg="mod">
          <ac:chgData name="Paul Frame" userId="ded3f5c5-00e7-408d-9358-fc292cfa5078" providerId="ADAL" clId="{BE62458F-4824-4AE0-8877-3BC501777135}" dt="2023-10-09T13:59:25.926" v="663"/>
          <ac:graphicFrameMkLst>
            <pc:docMk/>
            <pc:sldMk cId="3695870916" sldId="286"/>
            <ac:graphicFrameMk id="8" creationId="{0E557A26-5BF5-F44E-1A9E-8BA9CFD5885E}"/>
          </ac:graphicFrameMkLst>
        </pc:graphicFrameChg>
      </pc:sldChg>
      <pc:sldChg chg="modSp mod modNotesTx">
        <pc:chgData name="Paul Frame" userId="ded3f5c5-00e7-408d-9358-fc292cfa5078" providerId="ADAL" clId="{BE62458F-4824-4AE0-8877-3BC501777135}" dt="2023-10-18T23:06:39.990" v="2289" actId="20577"/>
        <pc:sldMkLst>
          <pc:docMk/>
          <pc:sldMk cId="1206509686" sldId="289"/>
        </pc:sldMkLst>
        <pc:spChg chg="mod">
          <ac:chgData name="Paul Frame" userId="ded3f5c5-00e7-408d-9358-fc292cfa5078" providerId="ADAL" clId="{BE62458F-4824-4AE0-8877-3BC501777135}" dt="2023-10-16T22:01:25.725" v="2171" actId="20577"/>
          <ac:spMkLst>
            <pc:docMk/>
            <pc:sldMk cId="1206509686" sldId="289"/>
            <ac:spMk id="2" creationId="{61BF41E3-0F59-FC41-BF39-DE0D85EB6F42}"/>
          </ac:spMkLst>
        </pc:spChg>
        <pc:spChg chg="mod">
          <ac:chgData name="Paul Frame" userId="ded3f5c5-00e7-408d-9358-fc292cfa5078" providerId="ADAL" clId="{BE62458F-4824-4AE0-8877-3BC501777135}" dt="2023-10-09T15:18:59.400" v="1330" actId="20577"/>
          <ac:spMkLst>
            <pc:docMk/>
            <pc:sldMk cId="1206509686" sldId="289"/>
            <ac:spMk id="4" creationId="{F42DD691-3579-A4D9-5C0F-0EBD39656B27}"/>
          </ac:spMkLst>
        </pc:spChg>
        <pc:spChg chg="mod">
          <ac:chgData name="Paul Frame" userId="ded3f5c5-00e7-408d-9358-fc292cfa5078" providerId="ADAL" clId="{BE62458F-4824-4AE0-8877-3BC501777135}" dt="2023-10-16T21:46:07.146" v="2132"/>
          <ac:spMkLst>
            <pc:docMk/>
            <pc:sldMk cId="1206509686" sldId="289"/>
            <ac:spMk id="5" creationId="{12DF6A35-9A93-E970-8D62-DB96781CFC09}"/>
          </ac:spMkLst>
        </pc:spChg>
        <pc:spChg chg="mod">
          <ac:chgData name="Paul Frame" userId="ded3f5c5-00e7-408d-9358-fc292cfa5078" providerId="ADAL" clId="{BE62458F-4824-4AE0-8877-3BC501777135}" dt="2023-10-18T23:06:39.990" v="2289" actId="20577"/>
          <ac:spMkLst>
            <pc:docMk/>
            <pc:sldMk cId="1206509686" sldId="289"/>
            <ac:spMk id="9" creationId="{3443F487-B7F8-808D-A6E1-2AE39C08E859}"/>
          </ac:spMkLst>
        </pc:spChg>
        <pc:spChg chg="mod">
          <ac:chgData name="Paul Frame" userId="ded3f5c5-00e7-408d-9358-fc292cfa5078" providerId="ADAL" clId="{BE62458F-4824-4AE0-8877-3BC501777135}" dt="2023-10-16T22:01:38.451" v="2175" actId="13926"/>
          <ac:spMkLst>
            <pc:docMk/>
            <pc:sldMk cId="1206509686" sldId="289"/>
            <ac:spMk id="11" creationId="{F29FE11C-1A35-1D85-E08A-7DD4159CAFC4}"/>
          </ac:spMkLst>
        </pc:spChg>
        <pc:spChg chg="mod">
          <ac:chgData name="Paul Frame" userId="ded3f5c5-00e7-408d-9358-fc292cfa5078" providerId="ADAL" clId="{BE62458F-4824-4AE0-8877-3BC501777135}" dt="2023-10-09T15:14:20.689" v="1300" actId="20577"/>
          <ac:spMkLst>
            <pc:docMk/>
            <pc:sldMk cId="1206509686" sldId="289"/>
            <ac:spMk id="12" creationId="{0D629731-1DC9-4E31-FFEE-DA9C9795BC85}"/>
          </ac:spMkLst>
        </pc:spChg>
        <pc:graphicFrameChg chg="mod">
          <ac:chgData name="Paul Frame" userId="ded3f5c5-00e7-408d-9358-fc292cfa5078" providerId="ADAL" clId="{BE62458F-4824-4AE0-8877-3BC501777135}" dt="2023-10-09T15:14:56.131" v="1301" actId="1076"/>
          <ac:graphicFrameMkLst>
            <pc:docMk/>
            <pc:sldMk cId="1206509686" sldId="289"/>
            <ac:graphicFrameMk id="7" creationId="{E5B4CB88-0457-3269-ECAB-9B3A2F9EB30C}"/>
          </ac:graphicFrameMkLst>
        </pc:graphicFrameChg>
        <pc:graphicFrameChg chg="mod">
          <ac:chgData name="Paul Frame" userId="ded3f5c5-00e7-408d-9358-fc292cfa5078" providerId="ADAL" clId="{BE62458F-4824-4AE0-8877-3BC501777135}" dt="2023-10-09T17:34:48.643" v="1767"/>
          <ac:graphicFrameMkLst>
            <pc:docMk/>
            <pc:sldMk cId="1206509686" sldId="289"/>
            <ac:graphicFrameMk id="8" creationId="{0EB64FC7-E7A5-143E-E1AB-106409E9236E}"/>
          </ac:graphicFrameMkLst>
        </pc:graphicFrameChg>
      </pc:sldChg>
      <pc:sldChg chg="modSp mod modNotesTx">
        <pc:chgData name="Paul Frame" userId="ded3f5c5-00e7-408d-9358-fc292cfa5078" providerId="ADAL" clId="{BE62458F-4824-4AE0-8877-3BC501777135}" dt="2023-10-16T22:23:38.917" v="2193" actId="13926"/>
        <pc:sldMkLst>
          <pc:docMk/>
          <pc:sldMk cId="4038431909" sldId="290"/>
        </pc:sldMkLst>
        <pc:spChg chg="mod">
          <ac:chgData name="Paul Frame" userId="ded3f5c5-00e7-408d-9358-fc292cfa5078" providerId="ADAL" clId="{BE62458F-4824-4AE0-8877-3BC501777135}" dt="2023-10-06T22:06:55.035" v="76" actId="20577"/>
          <ac:spMkLst>
            <pc:docMk/>
            <pc:sldMk cId="4038431909" sldId="290"/>
            <ac:spMk id="2" creationId="{8BBF5534-5D5F-E9D1-E882-A8E9E92DB5E2}"/>
          </ac:spMkLst>
        </pc:spChg>
        <pc:spChg chg="mod">
          <ac:chgData name="Paul Frame" userId="ded3f5c5-00e7-408d-9358-fc292cfa5078" providerId="ADAL" clId="{BE62458F-4824-4AE0-8877-3BC501777135}" dt="2023-10-09T14:53:05.483" v="1056" actId="14100"/>
          <ac:spMkLst>
            <pc:docMk/>
            <pc:sldMk cId="4038431909" sldId="290"/>
            <ac:spMk id="3" creationId="{01F7E1A9-20EC-6A28-EB3C-0A8B0829EEE7}"/>
          </ac:spMkLst>
        </pc:spChg>
        <pc:spChg chg="mod">
          <ac:chgData name="Paul Frame" userId="ded3f5c5-00e7-408d-9358-fc292cfa5078" providerId="ADAL" clId="{BE62458F-4824-4AE0-8877-3BC501777135}" dt="2023-10-16T22:23:38.917" v="2193" actId="13926"/>
          <ac:spMkLst>
            <pc:docMk/>
            <pc:sldMk cId="4038431909" sldId="290"/>
            <ac:spMk id="5" creationId="{736B7603-8FEA-C67B-DB84-5BDDB9DC8163}"/>
          </ac:spMkLst>
        </pc:spChg>
        <pc:spChg chg="mod">
          <ac:chgData name="Paul Frame" userId="ded3f5c5-00e7-408d-9358-fc292cfa5078" providerId="ADAL" clId="{BE62458F-4824-4AE0-8877-3BC501777135}" dt="2023-10-16T22:21:42.396" v="2192" actId="13926"/>
          <ac:spMkLst>
            <pc:docMk/>
            <pc:sldMk cId="4038431909" sldId="290"/>
            <ac:spMk id="6" creationId="{6A90B823-C975-BF9D-5A7D-0E3E87D90EA2}"/>
          </ac:spMkLst>
        </pc:spChg>
        <pc:spChg chg="mod">
          <ac:chgData name="Paul Frame" userId="ded3f5c5-00e7-408d-9358-fc292cfa5078" providerId="ADAL" clId="{BE62458F-4824-4AE0-8877-3BC501777135}" dt="2023-10-09T14:53:47.410" v="1067" actId="1076"/>
          <ac:spMkLst>
            <pc:docMk/>
            <pc:sldMk cId="4038431909" sldId="290"/>
            <ac:spMk id="8" creationId="{C5B334C8-14B6-D9F3-0F0B-DA8AFCB4AD28}"/>
          </ac:spMkLst>
        </pc:spChg>
        <pc:spChg chg="mod">
          <ac:chgData name="Paul Frame" userId="ded3f5c5-00e7-408d-9358-fc292cfa5078" providerId="ADAL" clId="{BE62458F-4824-4AE0-8877-3BC501777135}" dt="2023-10-09T14:53:47.410" v="1067" actId="1076"/>
          <ac:spMkLst>
            <pc:docMk/>
            <pc:sldMk cId="4038431909" sldId="290"/>
            <ac:spMk id="9" creationId="{7FA53342-63EA-DDE2-0311-968E52E99A64}"/>
          </ac:spMkLst>
        </pc:spChg>
        <pc:spChg chg="mod">
          <ac:chgData name="Paul Frame" userId="ded3f5c5-00e7-408d-9358-fc292cfa5078" providerId="ADAL" clId="{BE62458F-4824-4AE0-8877-3BC501777135}" dt="2023-10-09T14:53:47.410" v="1067" actId="1076"/>
          <ac:spMkLst>
            <pc:docMk/>
            <pc:sldMk cId="4038431909" sldId="290"/>
            <ac:spMk id="10" creationId="{D2CB70E4-31C7-3B71-C5FC-0EB7E38FFADC}"/>
          </ac:spMkLst>
        </pc:spChg>
        <pc:spChg chg="mod">
          <ac:chgData name="Paul Frame" userId="ded3f5c5-00e7-408d-9358-fc292cfa5078" providerId="ADAL" clId="{BE62458F-4824-4AE0-8877-3BC501777135}" dt="2023-10-09T15:02:22.236" v="1237" actId="1036"/>
          <ac:spMkLst>
            <pc:docMk/>
            <pc:sldMk cId="4038431909" sldId="290"/>
            <ac:spMk id="23" creationId="{322AF068-C74C-491D-FE4B-4C6FBAE0EE0C}"/>
          </ac:spMkLst>
        </pc:spChg>
        <pc:spChg chg="mod">
          <ac:chgData name="Paul Frame" userId="ded3f5c5-00e7-408d-9358-fc292cfa5078" providerId="ADAL" clId="{BE62458F-4824-4AE0-8877-3BC501777135}" dt="2023-10-09T15:02:12.587" v="1210" actId="1038"/>
          <ac:spMkLst>
            <pc:docMk/>
            <pc:sldMk cId="4038431909" sldId="290"/>
            <ac:spMk id="35" creationId="{329FA25F-A687-E727-8C89-EB916BDABAF9}"/>
          </ac:spMkLst>
        </pc:spChg>
        <pc:spChg chg="mod">
          <ac:chgData name="Paul Frame" userId="ded3f5c5-00e7-408d-9358-fc292cfa5078" providerId="ADAL" clId="{BE62458F-4824-4AE0-8877-3BC501777135}" dt="2023-10-09T15:38:26.570" v="1528" actId="20577"/>
          <ac:spMkLst>
            <pc:docMk/>
            <pc:sldMk cId="4038431909" sldId="290"/>
            <ac:spMk id="36" creationId="{F27C9CAE-B8E9-FDAF-167F-83B652BC178C}"/>
          </ac:spMkLst>
        </pc:spChg>
        <pc:grpChg chg="mod">
          <ac:chgData name="Paul Frame" userId="ded3f5c5-00e7-408d-9358-fc292cfa5078" providerId="ADAL" clId="{BE62458F-4824-4AE0-8877-3BC501777135}" dt="2023-10-09T14:53:47.410" v="1067" actId="1076"/>
          <ac:grpSpMkLst>
            <pc:docMk/>
            <pc:sldMk cId="4038431909" sldId="290"/>
            <ac:grpSpMk id="7" creationId="{BF1AD1C5-788B-2439-B4EB-1881432D4079}"/>
          </ac:grpSpMkLst>
        </pc:grpChg>
        <pc:graphicFrameChg chg="mod">
          <ac:chgData name="Paul Frame" userId="ded3f5c5-00e7-408d-9358-fc292cfa5078" providerId="ADAL" clId="{BE62458F-4824-4AE0-8877-3BC501777135}" dt="2023-10-09T15:00:21.085" v="1122" actId="1076"/>
          <ac:graphicFrameMkLst>
            <pc:docMk/>
            <pc:sldMk cId="4038431909" sldId="290"/>
            <ac:graphicFrameMk id="15" creationId="{448DFAC5-79E8-FB0E-19DA-4BE0D777CDDD}"/>
          </ac:graphicFrameMkLst>
        </pc:graphicFrameChg>
      </pc:sldChg>
      <pc:sldChg chg="modSp mod modNotesTx">
        <pc:chgData name="Paul Frame" userId="ded3f5c5-00e7-408d-9358-fc292cfa5078" providerId="ADAL" clId="{BE62458F-4824-4AE0-8877-3BC501777135}" dt="2023-10-19T13:56:16.040" v="2320" actId="20577"/>
        <pc:sldMkLst>
          <pc:docMk/>
          <pc:sldMk cId="895094700" sldId="291"/>
        </pc:sldMkLst>
        <pc:spChg chg="mod">
          <ac:chgData name="Paul Frame" userId="ded3f5c5-00e7-408d-9358-fc292cfa5078" providerId="ADAL" clId="{BE62458F-4824-4AE0-8877-3BC501777135}" dt="2023-10-19T13:56:16.040" v="2320" actId="20577"/>
          <ac:spMkLst>
            <pc:docMk/>
            <pc:sldMk cId="895094700" sldId="291"/>
            <ac:spMk id="2" creationId="{8BBF5534-5D5F-E9D1-E882-A8E9E92DB5E2}"/>
          </ac:spMkLst>
        </pc:spChg>
        <pc:spChg chg="mod">
          <ac:chgData name="Paul Frame" userId="ded3f5c5-00e7-408d-9358-fc292cfa5078" providerId="ADAL" clId="{BE62458F-4824-4AE0-8877-3BC501777135}" dt="2023-10-16T22:36:30.572" v="2232" actId="20577"/>
          <ac:spMkLst>
            <pc:docMk/>
            <pc:sldMk cId="895094700" sldId="291"/>
            <ac:spMk id="5" creationId="{736B7603-8FEA-C67B-DB84-5BDDB9DC8163}"/>
          </ac:spMkLst>
        </pc:spChg>
        <pc:spChg chg="mod">
          <ac:chgData name="Paul Frame" userId="ded3f5c5-00e7-408d-9358-fc292cfa5078" providerId="ADAL" clId="{BE62458F-4824-4AE0-8877-3BC501777135}" dt="2023-10-10T23:11:08.999" v="2013" actId="13926"/>
          <ac:spMkLst>
            <pc:docMk/>
            <pc:sldMk cId="895094700" sldId="291"/>
            <ac:spMk id="6" creationId="{6A90B823-C975-BF9D-5A7D-0E3E87D90EA2}"/>
          </ac:spMkLst>
        </pc:spChg>
        <pc:spChg chg="mod">
          <ac:chgData name="Paul Frame" userId="ded3f5c5-00e7-408d-9358-fc292cfa5078" providerId="ADAL" clId="{BE62458F-4824-4AE0-8877-3BC501777135}" dt="2023-10-09T15:45:38.839" v="1570" actId="14100"/>
          <ac:spMkLst>
            <pc:docMk/>
            <pc:sldMk cId="895094700" sldId="291"/>
            <ac:spMk id="7" creationId="{BBF659CF-F13D-99DE-6449-A7F4846C5D1C}"/>
          </ac:spMkLst>
        </pc:spChg>
        <pc:spChg chg="mod">
          <ac:chgData name="Paul Frame" userId="ded3f5c5-00e7-408d-9358-fc292cfa5078" providerId="ADAL" clId="{BE62458F-4824-4AE0-8877-3BC501777135}" dt="2023-10-09T15:40:13.604" v="1549" actId="122"/>
          <ac:spMkLst>
            <pc:docMk/>
            <pc:sldMk cId="895094700" sldId="291"/>
            <ac:spMk id="8" creationId="{865A7EF8-833F-3E87-2C0D-2D11947F0405}"/>
          </ac:spMkLst>
        </pc:spChg>
        <pc:spChg chg="mod">
          <ac:chgData name="Paul Frame" userId="ded3f5c5-00e7-408d-9358-fc292cfa5078" providerId="ADAL" clId="{BE62458F-4824-4AE0-8877-3BC501777135}" dt="2023-10-16T22:24:48.734" v="2222" actId="6549"/>
          <ac:spMkLst>
            <pc:docMk/>
            <pc:sldMk cId="895094700" sldId="291"/>
            <ac:spMk id="10" creationId="{E8E63168-C015-61AE-717B-EA8D92FCC708}"/>
          </ac:spMkLst>
        </pc:spChg>
        <pc:graphicFrameChg chg="mod">
          <ac:chgData name="Paul Frame" userId="ded3f5c5-00e7-408d-9358-fc292cfa5078" providerId="ADAL" clId="{BE62458F-4824-4AE0-8877-3BC501777135}" dt="2023-10-16T22:25:33.245" v="2224"/>
          <ac:graphicFrameMkLst>
            <pc:docMk/>
            <pc:sldMk cId="895094700" sldId="291"/>
            <ac:graphicFrameMk id="3" creationId="{B41DEF08-D437-333E-167B-3456F91F5456}"/>
          </ac:graphicFrameMkLst>
        </pc:graphicFrameChg>
        <pc:graphicFrameChg chg="mod">
          <ac:chgData name="Paul Frame" userId="ded3f5c5-00e7-408d-9358-fc292cfa5078" providerId="ADAL" clId="{BE62458F-4824-4AE0-8877-3BC501777135}" dt="2023-10-09T15:39:44.217" v="1547" actId="1036"/>
          <ac:graphicFrameMkLst>
            <pc:docMk/>
            <pc:sldMk cId="895094700" sldId="291"/>
            <ac:graphicFrameMk id="9" creationId="{94A998AB-042F-4F60-9515-72B39486B39E}"/>
          </ac:graphicFrameMkLst>
        </pc:graphicFrameChg>
      </pc:sldChg>
      <pc:sldMasterChg chg="modSldLayout">
        <pc:chgData name="Paul Frame" userId="ded3f5c5-00e7-408d-9358-fc292cfa5078" providerId="ADAL" clId="{BE62458F-4824-4AE0-8877-3BC501777135}" dt="2023-10-11T17:54:46.915" v="2024" actId="6549"/>
        <pc:sldMasterMkLst>
          <pc:docMk/>
          <pc:sldMasterMk cId="2139821026" sldId="2147483723"/>
        </pc:sldMasterMkLst>
        <pc:sldLayoutChg chg="modSp mod">
          <pc:chgData name="Paul Frame" userId="ded3f5c5-00e7-408d-9358-fc292cfa5078" providerId="ADAL" clId="{BE62458F-4824-4AE0-8877-3BC501777135}" dt="2023-10-11T17:54:46.915" v="2024" actId="6549"/>
          <pc:sldLayoutMkLst>
            <pc:docMk/>
            <pc:sldMasterMk cId="2139821026" sldId="2147483723"/>
            <pc:sldLayoutMk cId="1186787598" sldId="2147483743"/>
          </pc:sldLayoutMkLst>
          <pc:spChg chg="mod">
            <ac:chgData name="Paul Frame" userId="ded3f5c5-00e7-408d-9358-fc292cfa5078" providerId="ADAL" clId="{BE62458F-4824-4AE0-8877-3BC501777135}" dt="2023-10-11T17:54:46.915" v="2024" actId="6549"/>
            <ac:spMkLst>
              <pc:docMk/>
              <pc:sldMasterMk cId="2139821026" sldId="2147483723"/>
              <pc:sldLayoutMk cId="1186787598" sldId="2147483743"/>
              <ac:spMk id="2"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90938430791958"/>
          <c:y val="3.2750282960569317E-2"/>
          <c:w val="0.78090615692080423"/>
          <c:h val="0.94062434289087493"/>
        </c:manualLayout>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1-867C-4C85-9CF9-0DCEA97FEE5A}"/>
              </c:ext>
            </c:extLst>
          </c:dPt>
          <c:dPt>
            <c:idx val="1"/>
            <c:invertIfNegative val="0"/>
            <c:bubble3D val="0"/>
            <c:spPr>
              <a:solidFill>
                <a:schemeClr val="bg2"/>
              </a:solidFill>
              <a:ln>
                <a:noFill/>
              </a:ln>
              <a:effectLst/>
            </c:spPr>
            <c:extLst>
              <c:ext xmlns:c16="http://schemas.microsoft.com/office/drawing/2014/chart" uri="{C3380CC4-5D6E-409C-BE32-E72D297353CC}">
                <c16:uniqueId val="{00000003-867C-4C85-9CF9-0DCEA97FEE5A}"/>
              </c:ext>
            </c:extLst>
          </c:dPt>
          <c:dPt>
            <c:idx val="2"/>
            <c:invertIfNegative val="0"/>
            <c:bubble3D val="0"/>
            <c:spPr>
              <a:solidFill>
                <a:schemeClr val="bg2"/>
              </a:solidFill>
              <a:ln>
                <a:noFill/>
              </a:ln>
              <a:effectLst/>
            </c:spPr>
            <c:extLst>
              <c:ext xmlns:c16="http://schemas.microsoft.com/office/drawing/2014/chart" uri="{C3380CC4-5D6E-409C-BE32-E72D297353CC}">
                <c16:uniqueId val="{00000005-867C-4C85-9CF9-0DCEA97FEE5A}"/>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7-867C-4C85-9CF9-0DCEA97FEE5A}"/>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9-867C-4C85-9CF9-0DCEA97FEE5A}"/>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B-867C-4C85-9CF9-0DCEA97FEE5A}"/>
              </c:ext>
            </c:extLst>
          </c:dPt>
          <c:dPt>
            <c:idx val="6"/>
            <c:invertIfNegative val="0"/>
            <c:bubble3D val="0"/>
            <c:spPr>
              <a:solidFill>
                <a:schemeClr val="accent3"/>
              </a:solidFill>
              <a:ln>
                <a:noFill/>
              </a:ln>
              <a:effectLst/>
            </c:spPr>
            <c:extLst>
              <c:ext xmlns:c16="http://schemas.microsoft.com/office/drawing/2014/chart" uri="{C3380CC4-5D6E-409C-BE32-E72D297353CC}">
                <c16:uniqueId val="{0000000D-867C-4C85-9CF9-0DCEA97FEE5A}"/>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F-867C-4C85-9CF9-0DCEA97FEE5A}"/>
              </c:ext>
            </c:extLst>
          </c:dPt>
          <c:dPt>
            <c:idx val="8"/>
            <c:invertIfNegative val="0"/>
            <c:bubble3D val="0"/>
            <c:spPr>
              <a:solidFill>
                <a:schemeClr val="accent3"/>
              </a:solidFill>
              <a:ln>
                <a:noFill/>
              </a:ln>
              <a:effectLst/>
            </c:spPr>
            <c:extLst>
              <c:ext xmlns:c16="http://schemas.microsoft.com/office/drawing/2014/chart" uri="{C3380CC4-5D6E-409C-BE32-E72D297353CC}">
                <c16:uniqueId val="{00000011-867C-4C85-9CF9-0DCEA97FEE5A}"/>
              </c:ext>
            </c:extLst>
          </c:dPt>
          <c:dPt>
            <c:idx val="9"/>
            <c:invertIfNegative val="0"/>
            <c:bubble3D val="0"/>
            <c:spPr>
              <a:solidFill>
                <a:schemeClr val="accent3"/>
              </a:solidFill>
              <a:ln>
                <a:noFill/>
              </a:ln>
              <a:effectLst/>
            </c:spPr>
            <c:extLst>
              <c:ext xmlns:c16="http://schemas.microsoft.com/office/drawing/2014/chart" uri="{C3380CC4-5D6E-409C-BE32-E72D297353CC}">
                <c16:uniqueId val="{00000013-867C-4C85-9CF9-0DCEA97FEE5A}"/>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15-867C-4C85-9CF9-0DCEA97FEE5A}"/>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17-867C-4C85-9CF9-0DCEA97FEE5A}"/>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19-867C-4C85-9CF9-0DCEA97FEE5A}"/>
              </c:ext>
            </c:extLst>
          </c:dPt>
          <c:dPt>
            <c:idx val="13"/>
            <c:invertIfNegative val="0"/>
            <c:bubble3D val="0"/>
            <c:spPr>
              <a:solidFill>
                <a:schemeClr val="accent1"/>
              </a:solidFill>
              <a:ln>
                <a:noFill/>
              </a:ln>
              <a:effectLst/>
            </c:spPr>
            <c:extLst>
              <c:ext xmlns:c16="http://schemas.microsoft.com/office/drawing/2014/chart" uri="{C3380CC4-5D6E-409C-BE32-E72D297353CC}">
                <c16:uniqueId val="{0000001B-867C-4C85-9CF9-0DCEA97FEE5A}"/>
              </c:ext>
            </c:extLst>
          </c:dPt>
          <c:dPt>
            <c:idx val="15"/>
            <c:invertIfNegative val="0"/>
            <c:bubble3D val="0"/>
            <c:spPr>
              <a:solidFill>
                <a:schemeClr val="accent1">
                  <a:alpha val="70000"/>
                </a:schemeClr>
              </a:solidFill>
              <a:ln>
                <a:noFill/>
              </a:ln>
              <a:effectLst/>
            </c:spPr>
            <c:extLst>
              <c:ext xmlns:c16="http://schemas.microsoft.com/office/drawing/2014/chart" uri="{C3380CC4-5D6E-409C-BE32-E72D297353CC}">
                <c16:uniqueId val="{0000001D-867C-4C85-9CF9-0DCEA97FEE5A}"/>
              </c:ext>
            </c:extLst>
          </c:dPt>
          <c:dPt>
            <c:idx val="16"/>
            <c:invertIfNegative val="0"/>
            <c:bubble3D val="0"/>
            <c:spPr>
              <a:solidFill>
                <a:schemeClr val="accent1"/>
              </a:solidFill>
              <a:ln>
                <a:noFill/>
              </a:ln>
              <a:effectLst/>
            </c:spPr>
            <c:extLst>
              <c:ext xmlns:c16="http://schemas.microsoft.com/office/drawing/2014/chart" uri="{C3380CC4-5D6E-409C-BE32-E72D297353CC}">
                <c16:uniqueId val="{0000001F-867C-4C85-9CF9-0DCEA97FEE5A}"/>
              </c:ext>
            </c:extLst>
          </c:dPt>
          <c:dPt>
            <c:idx val="17"/>
            <c:invertIfNegative val="0"/>
            <c:bubble3D val="0"/>
            <c:spPr>
              <a:solidFill>
                <a:schemeClr val="accent1"/>
              </a:solidFill>
              <a:ln>
                <a:noFill/>
              </a:ln>
              <a:effectLst/>
            </c:spPr>
            <c:extLst>
              <c:ext xmlns:c16="http://schemas.microsoft.com/office/drawing/2014/chart" uri="{C3380CC4-5D6E-409C-BE32-E72D297353CC}">
                <c16:uniqueId val="{00000021-867C-4C85-9CF9-0DCEA97FEE5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400%+ FPL</c:v>
                </c:pt>
                <c:pt idx="1">
                  <c:v>200%–399% FPL</c:v>
                </c:pt>
                <c:pt idx="2">
                  <c:v>&lt;200% FPL</c:v>
                </c:pt>
                <c:pt idx="4">
                  <c:v>Uninsured</c:v>
                </c:pt>
                <c:pt idx="5">
                  <c:v>Medicare</c:v>
                </c:pt>
                <c:pt idx="6">
                  <c:v>Medicaid</c:v>
                </c:pt>
                <c:pt idx="7">
                  <c:v>Individual and Marketplace</c:v>
                </c:pt>
                <c:pt idx="8">
                  <c:v>Employer</c:v>
                </c:pt>
                <c:pt idx="9">
                  <c:v>Total</c:v>
                </c:pt>
              </c:strCache>
            </c:strRef>
          </c:cat>
          <c:val>
            <c:numRef>
              <c:f>Sheet1!$B$2:$B$11</c:f>
              <c:numCache>
                <c:formatCode>0%</c:formatCode>
                <c:ptCount val="10"/>
                <c:pt idx="0">
                  <c:v>0.30159999999999998</c:v>
                </c:pt>
                <c:pt idx="1">
                  <c:v>0.4829</c:v>
                </c:pt>
                <c:pt idx="2">
                  <c:v>0.55840000000000001</c:v>
                </c:pt>
                <c:pt idx="4">
                  <c:v>0.76449999999999996</c:v>
                </c:pt>
                <c:pt idx="5">
                  <c:v>0.51049999999999995</c:v>
                </c:pt>
                <c:pt idx="6">
                  <c:v>0.4471</c:v>
                </c:pt>
                <c:pt idx="7">
                  <c:v>0.56520000000000004</c:v>
                </c:pt>
                <c:pt idx="8">
                  <c:v>0.4299</c:v>
                </c:pt>
                <c:pt idx="9">
                  <c:v>0.51149999999999995</c:v>
                </c:pt>
              </c:numCache>
            </c:numRef>
          </c:val>
          <c:extLst>
            <c:ext xmlns:c16="http://schemas.microsoft.com/office/drawing/2014/chart" uri="{C3380CC4-5D6E-409C-BE32-E72D297353CC}">
              <c16:uniqueId val="{00000022-867C-4C85-9CF9-0DCEA97FEE5A}"/>
            </c:ext>
          </c:extLst>
        </c:ser>
        <c:dLbls>
          <c:showLegendKey val="0"/>
          <c:showVal val="0"/>
          <c:showCatName val="0"/>
          <c:showSerName val="0"/>
          <c:showPercent val="0"/>
          <c:showBubbleSize val="0"/>
        </c:dLbls>
        <c:gapWidth val="28"/>
        <c:axId val="1702768639"/>
        <c:axId val="1708641503"/>
      </c:barChart>
      <c:catAx>
        <c:axId val="1702768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85000000000000009"/>
          <c:min val="0"/>
        </c:scaling>
        <c:delete val="1"/>
        <c:axPos val="b"/>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602453711143249"/>
          <c:y val="9.3711597679605615E-2"/>
          <c:w val="0.72397546288856751"/>
          <c:h val="0.76955666731846284"/>
        </c:manualLayout>
      </c:layout>
      <c:barChart>
        <c:barDir val="bar"/>
        <c:grouping val="clustered"/>
        <c:varyColors val="0"/>
        <c:ser>
          <c:idx val="1"/>
          <c:order val="0"/>
          <c:tx>
            <c:strRef>
              <c:f>Sheet1!$B$1</c:f>
              <c:strCache>
                <c:ptCount val="1"/>
                <c:pt idx="0">
                  <c:v>400%+ FPL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25%+ of monthly budget</c:v>
                </c:pt>
                <c:pt idx="1">
                  <c:v>10% to &lt;25% of monthly budget</c:v>
                </c:pt>
              </c:strCache>
            </c:strRef>
          </c:cat>
          <c:val>
            <c:numRef>
              <c:f>Sheet1!$B$2:$B$3</c:f>
              <c:numCache>
                <c:formatCode>0%</c:formatCode>
                <c:ptCount val="2"/>
                <c:pt idx="0">
                  <c:v>5.7200000000000001E-2</c:v>
                </c:pt>
                <c:pt idx="1">
                  <c:v>0.35720000000000002</c:v>
                </c:pt>
              </c:numCache>
            </c:numRef>
          </c:val>
          <c:extLst>
            <c:ext xmlns:c16="http://schemas.microsoft.com/office/drawing/2014/chart" uri="{C3380CC4-5D6E-409C-BE32-E72D297353CC}">
              <c16:uniqueId val="{00000000-CCF4-45B1-86D8-2275B7EA4287}"/>
            </c:ext>
          </c:extLst>
        </c:ser>
        <c:ser>
          <c:idx val="2"/>
          <c:order val="1"/>
          <c:tx>
            <c:strRef>
              <c:f>Sheet1!$C$1</c:f>
              <c:strCache>
                <c:ptCount val="1"/>
                <c:pt idx="0">
                  <c:v>200%–399% FPL</c:v>
                </c:pt>
              </c:strCache>
            </c:strRef>
          </c:tx>
          <c:spPr>
            <a:solidFill>
              <a:schemeClr val="accent3"/>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2-CCF4-45B1-86D8-2275B7EA4287}"/>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25%+ of monthly budget</c:v>
                </c:pt>
                <c:pt idx="1">
                  <c:v>10% to &lt;25% of monthly budget</c:v>
                </c:pt>
              </c:strCache>
            </c:strRef>
          </c:cat>
          <c:val>
            <c:numRef>
              <c:f>Sheet1!$C$2:$C$3</c:f>
              <c:numCache>
                <c:formatCode>0%</c:formatCode>
                <c:ptCount val="2"/>
                <c:pt idx="0">
                  <c:v>0.13159999999999999</c:v>
                </c:pt>
                <c:pt idx="1">
                  <c:v>0.49819999999999998</c:v>
                </c:pt>
              </c:numCache>
            </c:numRef>
          </c:val>
          <c:extLst>
            <c:ext xmlns:c16="http://schemas.microsoft.com/office/drawing/2014/chart" uri="{C3380CC4-5D6E-409C-BE32-E72D297353CC}">
              <c16:uniqueId val="{00000003-CCF4-45B1-86D8-2275B7EA4287}"/>
            </c:ext>
          </c:extLst>
        </c:ser>
        <c:ser>
          <c:idx val="3"/>
          <c:order val="2"/>
          <c:tx>
            <c:strRef>
              <c:f>Sheet1!$D$1</c:f>
              <c:strCache>
                <c:ptCount val="1"/>
                <c:pt idx="0">
                  <c:v>&lt;200% FPL</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25%+ of monthly budget</c:v>
                </c:pt>
                <c:pt idx="1">
                  <c:v>10% to &lt;25% of monthly budget</c:v>
                </c:pt>
              </c:strCache>
            </c:strRef>
          </c:cat>
          <c:val>
            <c:numRef>
              <c:f>Sheet1!$D$2:$D$3</c:f>
              <c:numCache>
                <c:formatCode>0%</c:formatCode>
                <c:ptCount val="2"/>
                <c:pt idx="0">
                  <c:v>0.23799999999999999</c:v>
                </c:pt>
                <c:pt idx="1">
                  <c:v>0.47370000000000001</c:v>
                </c:pt>
              </c:numCache>
            </c:numRef>
          </c:val>
          <c:extLst>
            <c:ext xmlns:c16="http://schemas.microsoft.com/office/drawing/2014/chart" uri="{C3380CC4-5D6E-409C-BE32-E72D297353CC}">
              <c16:uniqueId val="{00000004-CCF4-45B1-86D8-2275B7EA4287}"/>
            </c:ext>
          </c:extLst>
        </c:ser>
        <c:ser>
          <c:idx val="4"/>
          <c:order val="3"/>
          <c:tx>
            <c:strRef>
              <c:f>Sheet1!$E$1</c:f>
              <c:strCache>
                <c:ptCount val="1"/>
                <c:pt idx="0">
                  <c:v>Total</c:v>
                </c:pt>
              </c:strCache>
            </c:strRef>
          </c:tx>
          <c:spPr>
            <a:solidFill>
              <a:schemeClr val="tx1">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25%+ of monthly budget</c:v>
                </c:pt>
                <c:pt idx="1">
                  <c:v>10% to &lt;25% of monthly budget</c:v>
                </c:pt>
              </c:strCache>
            </c:strRef>
          </c:cat>
          <c:val>
            <c:numRef>
              <c:f>Sheet1!$E$2:$E$3</c:f>
              <c:numCache>
                <c:formatCode>0%</c:formatCode>
                <c:ptCount val="2"/>
                <c:pt idx="0">
                  <c:v>0.12790000000000001</c:v>
                </c:pt>
                <c:pt idx="1">
                  <c:v>0.43709999999999999</c:v>
                </c:pt>
              </c:numCache>
            </c:numRef>
          </c:val>
          <c:extLst>
            <c:ext xmlns:c16="http://schemas.microsoft.com/office/drawing/2014/chart" uri="{C3380CC4-5D6E-409C-BE32-E72D297353CC}">
              <c16:uniqueId val="{00000005-CCF4-45B1-86D8-2275B7EA4287}"/>
            </c:ext>
          </c:extLst>
        </c:ser>
        <c:dLbls>
          <c:dLblPos val="inEnd"/>
          <c:showLegendKey val="0"/>
          <c:showVal val="1"/>
          <c:showCatName val="0"/>
          <c:showSerName val="0"/>
          <c:showPercent val="0"/>
          <c:showBubbleSize val="0"/>
        </c:dLbls>
        <c:gapWidth val="30"/>
        <c:axId val="1488228128"/>
        <c:axId val="1488228960"/>
      </c:barChart>
      <c:catAx>
        <c:axId val="14882281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90000"/>
                    <a:lumOff val="10000"/>
                  </a:schemeClr>
                </a:solidFill>
                <a:latin typeface="+mn-lt"/>
                <a:ea typeface="+mn-ea"/>
                <a:cs typeface="+mn-cs"/>
              </a:defRPr>
            </a:pPr>
            <a:endParaRPr lang="en-US"/>
          </a:p>
        </c:txPr>
        <c:crossAx val="1488228960"/>
        <c:crosses val="autoZero"/>
        <c:auto val="1"/>
        <c:lblAlgn val="ctr"/>
        <c:lblOffset val="100"/>
        <c:noMultiLvlLbl val="0"/>
      </c:catAx>
      <c:valAx>
        <c:axId val="1488228960"/>
        <c:scaling>
          <c:orientation val="minMax"/>
          <c:max val="0.85000000000000009"/>
          <c:min val="0"/>
        </c:scaling>
        <c:delete val="1"/>
        <c:axPos val="b"/>
        <c:numFmt formatCode="0%" sourceLinked="1"/>
        <c:majorTickMark val="out"/>
        <c:minorTickMark val="none"/>
        <c:tickLblPos val="nextTo"/>
        <c:crossAx val="1488228128"/>
        <c:crosses val="autoZero"/>
        <c:crossBetween val="between"/>
      </c:valAx>
      <c:spPr>
        <a:noFill/>
        <a:ln>
          <a:noFill/>
        </a:ln>
        <a:effectLst/>
      </c:spPr>
    </c:plotArea>
    <c:legend>
      <c:legendPos val="r"/>
      <c:layout>
        <c:manualLayout>
          <c:xMode val="edge"/>
          <c:yMode val="edge"/>
          <c:x val="0.78467390236934664"/>
          <c:y val="0.32854422119100651"/>
          <c:w val="0.2138203706679522"/>
          <c:h val="0.3982776683502084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602453711143249"/>
          <c:y val="0.13913853475742227"/>
          <c:w val="0.72397546288856751"/>
          <c:h val="0.80846327004832186"/>
        </c:manualLayout>
      </c:layout>
      <c:barChart>
        <c:barDir val="bar"/>
        <c:grouping val="clustered"/>
        <c:varyColors val="0"/>
        <c:ser>
          <c:idx val="1"/>
          <c:order val="0"/>
          <c:tx>
            <c:strRef>
              <c:f>Sheet1!$B$1</c:f>
              <c:strCache>
                <c:ptCount val="1"/>
                <c:pt idx="0">
                  <c:v>Total</c:v>
                </c:pt>
              </c:strCache>
            </c:strRef>
          </c:tx>
          <c:spPr>
            <a:solidFill>
              <a:schemeClr val="tx1">
                <a:lumMod val="50000"/>
                <a:lumOff val="50000"/>
              </a:schemeClr>
            </a:solidFill>
            <a:ln>
              <a:noFill/>
            </a:ln>
            <a:effectLst/>
          </c:spPr>
          <c:invertIfNegative val="0"/>
          <c:dPt>
            <c:idx val="0"/>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7-E38D-44D1-8FCF-332A0703AC72}"/>
              </c:ext>
            </c:extLst>
          </c:dPt>
          <c:dPt>
            <c:idx val="1"/>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6-E38D-44D1-8FCF-332A0703AC72}"/>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25%+ of monthly budget</c:v>
                </c:pt>
                <c:pt idx="1">
                  <c:v>10% to &lt;25% of monthly budget</c:v>
                </c:pt>
              </c:strCache>
            </c:strRef>
          </c:cat>
          <c:val>
            <c:numRef>
              <c:f>Sheet1!$B$2:$B$3</c:f>
              <c:numCache>
                <c:formatCode>0%</c:formatCode>
                <c:ptCount val="2"/>
                <c:pt idx="0">
                  <c:v>0.22559999999999999</c:v>
                </c:pt>
                <c:pt idx="1">
                  <c:v>0.47799999999999998</c:v>
                </c:pt>
              </c:numCache>
            </c:numRef>
          </c:val>
          <c:extLst>
            <c:ext xmlns:c16="http://schemas.microsoft.com/office/drawing/2014/chart" uri="{C3380CC4-5D6E-409C-BE32-E72D297353CC}">
              <c16:uniqueId val="{00000000-E38D-44D1-8FCF-332A0703AC72}"/>
            </c:ext>
          </c:extLst>
        </c:ser>
        <c:dLbls>
          <c:dLblPos val="inEnd"/>
          <c:showLegendKey val="0"/>
          <c:showVal val="1"/>
          <c:showCatName val="0"/>
          <c:showSerName val="0"/>
          <c:showPercent val="0"/>
          <c:showBubbleSize val="0"/>
        </c:dLbls>
        <c:gapWidth val="80"/>
        <c:axId val="1488228128"/>
        <c:axId val="1488228960"/>
      </c:barChart>
      <c:catAx>
        <c:axId val="14882281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90000"/>
                    <a:lumOff val="10000"/>
                  </a:schemeClr>
                </a:solidFill>
                <a:latin typeface="+mn-lt"/>
                <a:ea typeface="+mn-ea"/>
                <a:cs typeface="+mn-cs"/>
              </a:defRPr>
            </a:pPr>
            <a:endParaRPr lang="en-US"/>
          </a:p>
        </c:txPr>
        <c:crossAx val="1488228960"/>
        <c:crosses val="autoZero"/>
        <c:auto val="1"/>
        <c:lblAlgn val="ctr"/>
        <c:lblOffset val="100"/>
        <c:noMultiLvlLbl val="0"/>
      </c:catAx>
      <c:valAx>
        <c:axId val="1488228960"/>
        <c:scaling>
          <c:orientation val="minMax"/>
          <c:max val="0.85000000000000009"/>
          <c:min val="0"/>
        </c:scaling>
        <c:delete val="1"/>
        <c:axPos val="b"/>
        <c:numFmt formatCode="0%" sourceLinked="1"/>
        <c:majorTickMark val="out"/>
        <c:minorTickMark val="none"/>
        <c:tickLblPos val="nextTo"/>
        <c:crossAx val="1488228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087042178614882"/>
          <c:y val="4.2041904599172404E-2"/>
          <c:w val="0.7065577763923353"/>
          <c:h val="0.89938660070748422"/>
        </c:manualLayout>
      </c:layout>
      <c:barChart>
        <c:barDir val="bar"/>
        <c:grouping val="clustered"/>
        <c:varyColors val="0"/>
        <c:ser>
          <c:idx val="3"/>
          <c:order val="0"/>
          <c:tx>
            <c:strRef>
              <c:f>Sheet1!$D$1</c:f>
              <c:strCache>
                <c:ptCount val="1"/>
                <c:pt idx="0">
                  <c:v>Uninsured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Car payments/loans</c:v>
                </c:pt>
                <c:pt idx="1">
                  <c:v>Housing rent/mortgage</c:v>
                </c:pt>
                <c:pt idx="2">
                  <c:v>Credit card bills</c:v>
                </c:pt>
                <c:pt idx="3">
                  <c:v>Food</c:v>
                </c:pt>
                <c:pt idx="4">
                  <c:v>Household bills (including electric/heating) </c:v>
                </c:pt>
              </c:strCache>
            </c:strRef>
          </c:cat>
          <c:val>
            <c:numRef>
              <c:f>Sheet1!$D$2:$D$6</c:f>
              <c:numCache>
                <c:formatCode>0%</c:formatCode>
                <c:ptCount val="5"/>
                <c:pt idx="0">
                  <c:v>0.49859999999999999</c:v>
                </c:pt>
                <c:pt idx="1">
                  <c:v>0.53939999999999999</c:v>
                </c:pt>
                <c:pt idx="2">
                  <c:v>0.50570000000000004</c:v>
                </c:pt>
                <c:pt idx="3">
                  <c:v>0.56579999999999997</c:v>
                </c:pt>
                <c:pt idx="4">
                  <c:v>0.59119999999999995</c:v>
                </c:pt>
              </c:numCache>
            </c:numRef>
          </c:val>
          <c:extLst>
            <c:ext xmlns:c16="http://schemas.microsoft.com/office/drawing/2014/chart" uri="{C3380CC4-5D6E-409C-BE32-E72D297353CC}">
              <c16:uniqueId val="{00000004-89EB-4450-BD79-F9B83F34503F}"/>
            </c:ext>
          </c:extLst>
        </c:ser>
        <c:ser>
          <c:idx val="1"/>
          <c:order val="1"/>
          <c:tx>
            <c:strRef>
              <c:f>Sheet1!$B$1</c:f>
              <c:strCache>
                <c:ptCount val="1"/>
                <c:pt idx="0">
                  <c:v>Public Insurance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Car payments/loans</c:v>
                </c:pt>
                <c:pt idx="1">
                  <c:v>Housing rent/mortgage</c:v>
                </c:pt>
                <c:pt idx="2">
                  <c:v>Credit card bills</c:v>
                </c:pt>
                <c:pt idx="3">
                  <c:v>Food</c:v>
                </c:pt>
                <c:pt idx="4">
                  <c:v>Household bills (including electric/heating) </c:v>
                </c:pt>
              </c:strCache>
            </c:strRef>
          </c:cat>
          <c:val>
            <c:numRef>
              <c:f>Sheet1!$B$2:$B$6</c:f>
              <c:numCache>
                <c:formatCode>0%</c:formatCode>
                <c:ptCount val="5"/>
                <c:pt idx="0">
                  <c:v>0.30599999999999999</c:v>
                </c:pt>
                <c:pt idx="1">
                  <c:v>0.34310000000000002</c:v>
                </c:pt>
                <c:pt idx="2">
                  <c:v>0.33279999999999998</c:v>
                </c:pt>
                <c:pt idx="3">
                  <c:v>0.40210000000000001</c:v>
                </c:pt>
                <c:pt idx="4">
                  <c:v>0.41189999999999999</c:v>
                </c:pt>
              </c:numCache>
            </c:numRef>
          </c:val>
          <c:extLst>
            <c:ext xmlns:c16="http://schemas.microsoft.com/office/drawing/2014/chart" uri="{C3380CC4-5D6E-409C-BE32-E72D297353CC}">
              <c16:uniqueId val="{00000000-89EB-4450-BD79-F9B83F34503F}"/>
            </c:ext>
          </c:extLst>
        </c:ser>
        <c:ser>
          <c:idx val="2"/>
          <c:order val="2"/>
          <c:tx>
            <c:strRef>
              <c:f>Sheet1!$C$1</c:f>
              <c:strCache>
                <c:ptCount val="1"/>
                <c:pt idx="0">
                  <c:v>Private Insurance</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Car payments/loans</c:v>
                </c:pt>
                <c:pt idx="1">
                  <c:v>Housing rent/mortgage</c:v>
                </c:pt>
                <c:pt idx="2">
                  <c:v>Credit card bills</c:v>
                </c:pt>
                <c:pt idx="3">
                  <c:v>Food</c:v>
                </c:pt>
                <c:pt idx="4">
                  <c:v>Household bills (including electric/heating) </c:v>
                </c:pt>
              </c:strCache>
            </c:strRef>
          </c:cat>
          <c:val>
            <c:numRef>
              <c:f>Sheet1!$C$2:$C$6</c:f>
              <c:numCache>
                <c:formatCode>0%</c:formatCode>
                <c:ptCount val="5"/>
                <c:pt idx="0">
                  <c:v>0.25640000000000002</c:v>
                </c:pt>
                <c:pt idx="1">
                  <c:v>0.2576</c:v>
                </c:pt>
                <c:pt idx="2">
                  <c:v>0.32850000000000001</c:v>
                </c:pt>
                <c:pt idx="3">
                  <c:v>0.30159999999999998</c:v>
                </c:pt>
                <c:pt idx="4">
                  <c:v>0.30180000000000001</c:v>
                </c:pt>
              </c:numCache>
            </c:numRef>
          </c:val>
          <c:extLst>
            <c:ext xmlns:c16="http://schemas.microsoft.com/office/drawing/2014/chart" uri="{C3380CC4-5D6E-409C-BE32-E72D297353CC}">
              <c16:uniqueId val="{00000003-89EB-4450-BD79-F9B83F34503F}"/>
            </c:ext>
          </c:extLst>
        </c:ser>
        <c:ser>
          <c:idx val="4"/>
          <c:order val="3"/>
          <c:tx>
            <c:strRef>
              <c:f>Sheet1!$E$1</c:f>
              <c:strCache>
                <c:ptCount val="1"/>
                <c:pt idx="0">
                  <c:v>Total</c:v>
                </c:pt>
              </c:strCache>
            </c:strRef>
          </c:tx>
          <c:spPr>
            <a:solidFill>
              <a:schemeClr val="tx1">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Car payments/loans</c:v>
                </c:pt>
                <c:pt idx="1">
                  <c:v>Housing rent/mortgage</c:v>
                </c:pt>
                <c:pt idx="2">
                  <c:v>Credit card bills</c:v>
                </c:pt>
                <c:pt idx="3">
                  <c:v>Food</c:v>
                </c:pt>
                <c:pt idx="4">
                  <c:v>Household bills (including electric/heating) </c:v>
                </c:pt>
              </c:strCache>
            </c:strRef>
          </c:cat>
          <c:val>
            <c:numRef>
              <c:f>Sheet1!$E$2:$E$6</c:f>
              <c:numCache>
                <c:formatCode>0%</c:formatCode>
                <c:ptCount val="5"/>
                <c:pt idx="0">
                  <c:v>0.31219999999999998</c:v>
                </c:pt>
                <c:pt idx="1">
                  <c:v>0.32890000000000003</c:v>
                </c:pt>
                <c:pt idx="2">
                  <c:v>0.36199999999999999</c:v>
                </c:pt>
                <c:pt idx="3">
                  <c:v>0.372</c:v>
                </c:pt>
                <c:pt idx="4">
                  <c:v>0.37809999999999999</c:v>
                </c:pt>
              </c:numCache>
            </c:numRef>
          </c:val>
          <c:extLst>
            <c:ext xmlns:c16="http://schemas.microsoft.com/office/drawing/2014/chart" uri="{C3380CC4-5D6E-409C-BE32-E72D297353CC}">
              <c16:uniqueId val="{00000005-89EB-4450-BD79-F9B83F34503F}"/>
            </c:ext>
          </c:extLst>
        </c:ser>
        <c:dLbls>
          <c:dLblPos val="inEnd"/>
          <c:showLegendKey val="0"/>
          <c:showVal val="1"/>
          <c:showCatName val="0"/>
          <c:showSerName val="0"/>
          <c:showPercent val="0"/>
          <c:showBubbleSize val="0"/>
        </c:dLbls>
        <c:gapWidth val="70"/>
        <c:axId val="1488228128"/>
        <c:axId val="1488228960"/>
      </c:barChart>
      <c:catAx>
        <c:axId val="14882281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200" b="0" i="0" u="none" strike="noStrike" kern="1200" baseline="0">
                <a:solidFill>
                  <a:schemeClr val="tx1">
                    <a:lumMod val="90000"/>
                    <a:lumOff val="10000"/>
                  </a:schemeClr>
                </a:solidFill>
                <a:latin typeface="+mn-lt"/>
                <a:ea typeface="+mn-ea"/>
                <a:cs typeface="+mn-cs"/>
              </a:defRPr>
            </a:pPr>
            <a:endParaRPr lang="en-US"/>
          </a:p>
        </c:txPr>
        <c:crossAx val="1488228960"/>
        <c:crosses val="autoZero"/>
        <c:auto val="1"/>
        <c:lblAlgn val="ctr"/>
        <c:lblOffset val="100"/>
        <c:noMultiLvlLbl val="0"/>
      </c:catAx>
      <c:valAx>
        <c:axId val="1488228960"/>
        <c:scaling>
          <c:orientation val="minMax"/>
          <c:max val="0.70000000000000007"/>
        </c:scaling>
        <c:delete val="1"/>
        <c:axPos val="b"/>
        <c:numFmt formatCode="0%" sourceLinked="1"/>
        <c:majorTickMark val="out"/>
        <c:minorTickMark val="none"/>
        <c:tickLblPos val="nextTo"/>
        <c:crossAx val="1488228128"/>
        <c:crosses val="autoZero"/>
        <c:crossBetween val="between"/>
      </c:valAx>
      <c:spPr>
        <a:noFill/>
        <a:ln>
          <a:noFill/>
        </a:ln>
        <a:effectLst/>
      </c:spPr>
    </c:plotArea>
    <c:legend>
      <c:legendPos val="t"/>
      <c:layout>
        <c:manualLayout>
          <c:xMode val="edge"/>
          <c:yMode val="edge"/>
          <c:x val="0.82378216797149839"/>
          <c:y val="0.37406676806926703"/>
          <c:w val="0.17480064860133485"/>
          <c:h val="0.2736911614462634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998045625941465"/>
          <c:y val="3.2750282960569317E-2"/>
          <c:w val="0.78001954374058546"/>
          <c:h val="0.93449943407886138"/>
        </c:manualLayout>
      </c:layout>
      <c:barChart>
        <c:barDir val="bar"/>
        <c:grouping val="clustered"/>
        <c:varyColors val="0"/>
        <c:ser>
          <c:idx val="0"/>
          <c:order val="0"/>
          <c:tx>
            <c:strRef>
              <c:f>Sheet1!$B$1</c:f>
              <c:strCache>
                <c:ptCount val="1"/>
                <c:pt idx="0">
                  <c:v>Percent</c:v>
                </c:pt>
              </c:strCache>
            </c:strRef>
          </c:tx>
          <c:spPr>
            <a:solidFill>
              <a:schemeClr val="accent3"/>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1-867C-4C85-9CF9-0DCEA97FEE5A}"/>
              </c:ext>
            </c:extLst>
          </c:dPt>
          <c:dPt>
            <c:idx val="1"/>
            <c:invertIfNegative val="0"/>
            <c:bubble3D val="0"/>
            <c:spPr>
              <a:solidFill>
                <a:schemeClr val="bg2"/>
              </a:solidFill>
              <a:ln>
                <a:noFill/>
              </a:ln>
              <a:effectLst/>
            </c:spPr>
            <c:extLst>
              <c:ext xmlns:c16="http://schemas.microsoft.com/office/drawing/2014/chart" uri="{C3380CC4-5D6E-409C-BE32-E72D297353CC}">
                <c16:uniqueId val="{00000003-867C-4C85-9CF9-0DCEA97FEE5A}"/>
              </c:ext>
            </c:extLst>
          </c:dPt>
          <c:dPt>
            <c:idx val="2"/>
            <c:invertIfNegative val="0"/>
            <c:bubble3D val="0"/>
            <c:spPr>
              <a:solidFill>
                <a:schemeClr val="bg2"/>
              </a:solidFill>
              <a:ln>
                <a:noFill/>
              </a:ln>
              <a:effectLst/>
            </c:spPr>
            <c:extLst>
              <c:ext xmlns:c16="http://schemas.microsoft.com/office/drawing/2014/chart" uri="{C3380CC4-5D6E-409C-BE32-E72D297353CC}">
                <c16:uniqueId val="{00000007-867C-4C85-9CF9-0DCEA97FEE5A}"/>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9-867C-4C85-9CF9-0DCEA97FEE5A}"/>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B-867C-4C85-9CF9-0DCEA97FEE5A}"/>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D-867C-4C85-9CF9-0DCEA97FEE5A}"/>
              </c:ext>
            </c:extLst>
          </c:dPt>
          <c:dPt>
            <c:idx val="6"/>
            <c:invertIfNegative val="0"/>
            <c:bubble3D val="0"/>
            <c:spPr>
              <a:solidFill>
                <a:schemeClr val="accent3"/>
              </a:solidFill>
              <a:ln>
                <a:noFill/>
              </a:ln>
              <a:effectLst/>
            </c:spPr>
            <c:extLst>
              <c:ext xmlns:c16="http://schemas.microsoft.com/office/drawing/2014/chart" uri="{C3380CC4-5D6E-409C-BE32-E72D297353CC}">
                <c16:uniqueId val="{00000011-867C-4C85-9CF9-0DCEA97FEE5A}"/>
              </c:ext>
            </c:extLst>
          </c:dPt>
          <c:dPt>
            <c:idx val="7"/>
            <c:invertIfNegative val="0"/>
            <c:bubble3D val="0"/>
            <c:spPr>
              <a:solidFill>
                <a:schemeClr val="accent3"/>
              </a:solidFill>
              <a:ln>
                <a:noFill/>
              </a:ln>
              <a:effectLst/>
            </c:spPr>
            <c:extLst>
              <c:ext xmlns:c16="http://schemas.microsoft.com/office/drawing/2014/chart" uri="{C3380CC4-5D6E-409C-BE32-E72D297353CC}">
                <c16:uniqueId val="{00000013-867C-4C85-9CF9-0DCEA97FEE5A}"/>
              </c:ext>
            </c:extLst>
          </c:dPt>
          <c:dPt>
            <c:idx val="8"/>
            <c:invertIfNegative val="0"/>
            <c:bubble3D val="0"/>
            <c:spPr>
              <a:solidFill>
                <a:schemeClr val="accent3"/>
              </a:solidFill>
              <a:ln>
                <a:noFill/>
              </a:ln>
              <a:effectLst/>
            </c:spPr>
            <c:extLst>
              <c:ext xmlns:c16="http://schemas.microsoft.com/office/drawing/2014/chart" uri="{C3380CC4-5D6E-409C-BE32-E72D297353CC}">
                <c16:uniqueId val="{00000015-867C-4C85-9CF9-0DCEA97FEE5A}"/>
              </c:ext>
            </c:extLst>
          </c:dPt>
          <c:dPt>
            <c:idx val="9"/>
            <c:invertIfNegative val="0"/>
            <c:bubble3D val="0"/>
            <c:spPr>
              <a:solidFill>
                <a:schemeClr val="accent3"/>
              </a:solidFill>
              <a:ln>
                <a:noFill/>
              </a:ln>
              <a:effectLst/>
            </c:spPr>
            <c:extLst>
              <c:ext xmlns:c16="http://schemas.microsoft.com/office/drawing/2014/chart" uri="{C3380CC4-5D6E-409C-BE32-E72D297353CC}">
                <c16:uniqueId val="{00000017-867C-4C85-9CF9-0DCEA97FEE5A}"/>
              </c:ext>
            </c:extLst>
          </c:dPt>
          <c:dPt>
            <c:idx val="10"/>
            <c:invertIfNegative val="0"/>
            <c:bubble3D val="0"/>
            <c:spPr>
              <a:solidFill>
                <a:schemeClr val="accent3"/>
              </a:solidFill>
              <a:ln>
                <a:noFill/>
              </a:ln>
              <a:effectLst/>
            </c:spPr>
            <c:extLst>
              <c:ext xmlns:c16="http://schemas.microsoft.com/office/drawing/2014/chart" uri="{C3380CC4-5D6E-409C-BE32-E72D297353CC}">
                <c16:uniqueId val="{00000019-867C-4C85-9CF9-0DCEA97FEE5A}"/>
              </c:ext>
            </c:extLst>
          </c:dPt>
          <c:dPt>
            <c:idx val="11"/>
            <c:invertIfNegative val="0"/>
            <c:bubble3D val="0"/>
            <c:spPr>
              <a:solidFill>
                <a:schemeClr val="accent3"/>
              </a:solidFill>
              <a:ln>
                <a:noFill/>
              </a:ln>
              <a:effectLst/>
            </c:spPr>
            <c:extLst>
              <c:ext xmlns:c16="http://schemas.microsoft.com/office/drawing/2014/chart" uri="{C3380CC4-5D6E-409C-BE32-E72D297353CC}">
                <c16:uniqueId val="{0000001B-867C-4C85-9CF9-0DCEA97FEE5A}"/>
              </c:ext>
            </c:extLst>
          </c:dPt>
          <c:dPt>
            <c:idx val="13"/>
            <c:invertIfNegative val="0"/>
            <c:bubble3D val="0"/>
            <c:spPr>
              <a:solidFill>
                <a:schemeClr val="accent3"/>
              </a:solidFill>
              <a:ln>
                <a:noFill/>
              </a:ln>
              <a:effectLst/>
            </c:spPr>
            <c:extLst>
              <c:ext xmlns:c16="http://schemas.microsoft.com/office/drawing/2014/chart" uri="{C3380CC4-5D6E-409C-BE32-E72D297353CC}">
                <c16:uniqueId val="{0000001D-867C-4C85-9CF9-0DCEA97FEE5A}"/>
              </c:ext>
            </c:extLst>
          </c:dPt>
          <c:dPt>
            <c:idx val="14"/>
            <c:invertIfNegative val="0"/>
            <c:bubble3D val="0"/>
            <c:spPr>
              <a:solidFill>
                <a:schemeClr val="accent3"/>
              </a:solidFill>
              <a:ln>
                <a:noFill/>
              </a:ln>
              <a:effectLst/>
            </c:spPr>
            <c:extLst>
              <c:ext xmlns:c16="http://schemas.microsoft.com/office/drawing/2014/chart" uri="{C3380CC4-5D6E-409C-BE32-E72D297353CC}">
                <c16:uniqueId val="{0000001F-867C-4C85-9CF9-0DCEA97FEE5A}"/>
              </c:ext>
            </c:extLst>
          </c:dPt>
          <c:dPt>
            <c:idx val="15"/>
            <c:invertIfNegative val="0"/>
            <c:bubble3D val="0"/>
            <c:spPr>
              <a:solidFill>
                <a:schemeClr val="accent3"/>
              </a:solidFill>
              <a:ln>
                <a:noFill/>
              </a:ln>
              <a:effectLst/>
            </c:spPr>
            <c:extLst>
              <c:ext xmlns:c16="http://schemas.microsoft.com/office/drawing/2014/chart" uri="{C3380CC4-5D6E-409C-BE32-E72D297353CC}">
                <c16:uniqueId val="{00000021-867C-4C85-9CF9-0DCEA97FEE5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400%+ FPL</c:v>
                </c:pt>
                <c:pt idx="1">
                  <c:v>200%–399% FPL</c:v>
                </c:pt>
                <c:pt idx="2">
                  <c:v>&lt;200% FPL</c:v>
                </c:pt>
                <c:pt idx="4">
                  <c:v>Uninsured</c:v>
                </c:pt>
                <c:pt idx="5">
                  <c:v>Medicare</c:v>
                </c:pt>
                <c:pt idx="6">
                  <c:v>Medicaid</c:v>
                </c:pt>
                <c:pt idx="7">
                  <c:v>Individual and Marketplace</c:v>
                </c:pt>
                <c:pt idx="8">
                  <c:v>Employer</c:v>
                </c:pt>
                <c:pt idx="9">
                  <c:v>Total</c:v>
                </c:pt>
              </c:strCache>
            </c:strRef>
          </c:cat>
          <c:val>
            <c:numRef>
              <c:f>Sheet1!$B$2:$B$11</c:f>
              <c:numCache>
                <c:formatCode>0%</c:formatCode>
                <c:ptCount val="10"/>
                <c:pt idx="0">
                  <c:v>0.4501</c:v>
                </c:pt>
                <c:pt idx="1">
                  <c:v>0.66910000000000003</c:v>
                </c:pt>
                <c:pt idx="2">
                  <c:v>0.73280000000000001</c:v>
                </c:pt>
                <c:pt idx="4">
                  <c:v>0.79879999999999995</c:v>
                </c:pt>
                <c:pt idx="5">
                  <c:v>0.73089999999999999</c:v>
                </c:pt>
                <c:pt idx="6">
                  <c:v>0.61870000000000003</c:v>
                </c:pt>
                <c:pt idx="7">
                  <c:v>0.74029999999999996</c:v>
                </c:pt>
                <c:pt idx="8">
                  <c:v>0.59699999999999998</c:v>
                </c:pt>
                <c:pt idx="9">
                  <c:v>0.65400000000000003</c:v>
                </c:pt>
              </c:numCache>
            </c:numRef>
          </c:val>
          <c:extLst>
            <c:ext xmlns:c16="http://schemas.microsoft.com/office/drawing/2014/chart" uri="{C3380CC4-5D6E-409C-BE32-E72D297353CC}">
              <c16:uniqueId val="{00000022-867C-4C85-9CF9-0DCEA97FEE5A}"/>
            </c:ext>
          </c:extLst>
        </c:ser>
        <c:dLbls>
          <c:showLegendKey val="0"/>
          <c:showVal val="0"/>
          <c:showCatName val="0"/>
          <c:showSerName val="0"/>
          <c:showPercent val="0"/>
          <c:showBubbleSize val="0"/>
        </c:dLbls>
        <c:gapWidth val="20"/>
        <c:axId val="1702768639"/>
        <c:axId val="1708641503"/>
      </c:barChart>
      <c:catAx>
        <c:axId val="1702768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85000000000000009"/>
          <c:min val="0"/>
        </c:scaling>
        <c:delete val="1"/>
        <c:axPos val="b"/>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6.6623012273292523E-2"/>
          <c:w val="1"/>
          <c:h val="0.81790793856358757"/>
        </c:manualLayout>
      </c:layout>
      <c:barChart>
        <c:barDir val="col"/>
        <c:grouping val="clustered"/>
        <c:varyColors val="0"/>
        <c:ser>
          <c:idx val="2"/>
          <c:order val="0"/>
          <c:tx>
            <c:strRef>
              <c:f>Sheet1!$B$1</c:f>
              <c:strCache>
                <c:ptCount val="1"/>
                <c:pt idx="0">
                  <c:v>Considered dropping insurance in the past 12 months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&lt;200% FPL</c:v>
                </c:pt>
                <c:pt idx="2">
                  <c:v>200%–399% FPL</c:v>
                </c:pt>
                <c:pt idx="3">
                  <c:v>400%+ FPL</c:v>
                </c:pt>
              </c:strCache>
            </c:strRef>
          </c:cat>
          <c:val>
            <c:numRef>
              <c:f>Sheet1!$B$2:$B$5</c:f>
              <c:numCache>
                <c:formatCode>0%</c:formatCode>
                <c:ptCount val="4"/>
                <c:pt idx="0">
                  <c:v>0.15640000000000001</c:v>
                </c:pt>
                <c:pt idx="1">
                  <c:v>0.20419999999999999</c:v>
                </c:pt>
                <c:pt idx="2">
                  <c:v>0.14910000000000001</c:v>
                </c:pt>
                <c:pt idx="3">
                  <c:v>7.2099999999999997E-2</c:v>
                </c:pt>
              </c:numCache>
            </c:numRef>
          </c:val>
          <c:extLst xmlns:c15="http://schemas.microsoft.com/office/drawing/2012/chart">
            <c:ext xmlns:c16="http://schemas.microsoft.com/office/drawing/2014/chart" uri="{C3380CC4-5D6E-409C-BE32-E72D297353CC}">
              <c16:uniqueId val="{00000001-EBC2-41C1-9C2A-64ED7322C0B8}"/>
            </c:ext>
          </c:extLst>
        </c:ser>
        <c:ser>
          <c:idx val="1"/>
          <c:order val="1"/>
          <c:tx>
            <c:strRef>
              <c:f>Sheet1!$C$1</c:f>
              <c:strCache>
                <c:ptCount val="1"/>
                <c:pt idx="0">
                  <c:v>Dropped insurance in the past 12 months</c:v>
                </c:pt>
              </c:strCache>
            </c:strRef>
          </c:tx>
          <c:spPr>
            <a:solidFill>
              <a:schemeClr val="accent2"/>
            </a:solidFill>
            <a:ln>
              <a:noFill/>
            </a:ln>
            <a:effectLst/>
          </c:spPr>
          <c:invertIfNegative val="0"/>
          <c:dLbls>
            <c:dLbl>
              <c:idx val="3"/>
              <c:layout>
                <c:manualLayout>
                  <c:x val="-5.1962792050843993E-17"/>
                  <c:y val="5.227669231417912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BC2-41C1-9C2A-64ED7322C0B8}"/>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&lt;200% FPL</c:v>
                </c:pt>
                <c:pt idx="2">
                  <c:v>200%–399% FPL</c:v>
                </c:pt>
                <c:pt idx="3">
                  <c:v>400%+ FPL</c:v>
                </c:pt>
              </c:strCache>
            </c:strRef>
          </c:cat>
          <c:val>
            <c:numRef>
              <c:f>Sheet1!$C$2:$C$5</c:f>
              <c:numCache>
                <c:formatCode>0%</c:formatCode>
                <c:ptCount val="4"/>
                <c:pt idx="0">
                  <c:v>5.0900000000000001E-2</c:v>
                </c:pt>
                <c:pt idx="1">
                  <c:v>7.4200000000000002E-2</c:v>
                </c:pt>
                <c:pt idx="2">
                  <c:v>4.1200000000000001E-2</c:v>
                </c:pt>
                <c:pt idx="3">
                  <c:v>1.6899999999999998E-2</c:v>
                </c:pt>
              </c:numCache>
            </c:numRef>
          </c:val>
          <c:extLst>
            <c:ext xmlns:c16="http://schemas.microsoft.com/office/drawing/2014/chart" uri="{C3380CC4-5D6E-409C-BE32-E72D297353CC}">
              <c16:uniqueId val="{00000000-EBC2-41C1-9C2A-64ED7322C0B8}"/>
            </c:ext>
          </c:extLst>
        </c:ser>
        <c:dLbls>
          <c:dLblPos val="inEnd"/>
          <c:showLegendKey val="0"/>
          <c:showVal val="1"/>
          <c:showCatName val="0"/>
          <c:showSerName val="0"/>
          <c:showPercent val="0"/>
          <c:showBubbleSize val="0"/>
        </c:dLbls>
        <c:gapWidth val="80"/>
        <c:axId val="1702768639"/>
        <c:axId val="1708641503"/>
        <c:extLst/>
      </c:barChart>
      <c:catAx>
        <c:axId val="1702768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4"/>
          <c:min val="0"/>
        </c:scaling>
        <c:delete val="1"/>
        <c:axPos val="l"/>
        <c:numFmt formatCode="0%" sourceLinked="1"/>
        <c:majorTickMark val="out"/>
        <c:minorTickMark val="none"/>
        <c:tickLblPos val="nextTo"/>
        <c:crossAx val="1702768639"/>
        <c:crosses val="autoZero"/>
        <c:crossBetween val="between"/>
      </c:valAx>
      <c:spPr>
        <a:noFill/>
        <a:ln>
          <a:noFill/>
        </a:ln>
        <a:effectLst/>
      </c:spPr>
    </c:plotArea>
    <c:legend>
      <c:legendPos val="r"/>
      <c:layout>
        <c:manualLayout>
          <c:xMode val="edge"/>
          <c:yMode val="edge"/>
          <c:x val="3.2184905166437038E-2"/>
          <c:y val="0.25295762965098956"/>
          <c:w val="0.93380269258155812"/>
          <c:h val="6.144344742437966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041944142660785"/>
          <c:y val="3.5727581411530165E-2"/>
          <c:w val="0.77850895682797805"/>
          <c:h val="0.93449943407886138"/>
        </c:manualLayout>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1-867C-4C85-9CF9-0DCEA97FEE5A}"/>
              </c:ext>
            </c:extLst>
          </c:dPt>
          <c:dPt>
            <c:idx val="1"/>
            <c:invertIfNegative val="0"/>
            <c:bubble3D val="0"/>
            <c:spPr>
              <a:solidFill>
                <a:schemeClr val="bg2"/>
              </a:solidFill>
              <a:ln>
                <a:noFill/>
              </a:ln>
              <a:effectLst/>
            </c:spPr>
            <c:extLst>
              <c:ext xmlns:c16="http://schemas.microsoft.com/office/drawing/2014/chart" uri="{C3380CC4-5D6E-409C-BE32-E72D297353CC}">
                <c16:uniqueId val="{00000003-867C-4C85-9CF9-0DCEA97FEE5A}"/>
              </c:ext>
            </c:extLst>
          </c:dPt>
          <c:dPt>
            <c:idx val="2"/>
            <c:invertIfNegative val="0"/>
            <c:bubble3D val="0"/>
            <c:spPr>
              <a:solidFill>
                <a:schemeClr val="bg2"/>
              </a:solidFill>
              <a:ln>
                <a:noFill/>
              </a:ln>
              <a:effectLst/>
            </c:spPr>
            <c:extLst>
              <c:ext xmlns:c16="http://schemas.microsoft.com/office/drawing/2014/chart" uri="{C3380CC4-5D6E-409C-BE32-E72D297353CC}">
                <c16:uniqueId val="{00000007-867C-4C85-9CF9-0DCEA97FEE5A}"/>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9-867C-4C85-9CF9-0DCEA97FEE5A}"/>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B-867C-4C85-9CF9-0DCEA97FEE5A}"/>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D-867C-4C85-9CF9-0DCEA97FEE5A}"/>
              </c:ext>
            </c:extLst>
          </c:dPt>
          <c:dPt>
            <c:idx val="6"/>
            <c:invertIfNegative val="0"/>
            <c:bubble3D val="0"/>
            <c:spPr>
              <a:solidFill>
                <a:schemeClr val="accent3"/>
              </a:solidFill>
              <a:ln>
                <a:noFill/>
              </a:ln>
              <a:effectLst/>
            </c:spPr>
            <c:extLst>
              <c:ext xmlns:c16="http://schemas.microsoft.com/office/drawing/2014/chart" uri="{C3380CC4-5D6E-409C-BE32-E72D297353CC}">
                <c16:uniqueId val="{00000011-867C-4C85-9CF9-0DCEA97FEE5A}"/>
              </c:ext>
            </c:extLst>
          </c:dPt>
          <c:dPt>
            <c:idx val="7"/>
            <c:invertIfNegative val="0"/>
            <c:bubble3D val="0"/>
            <c:spPr>
              <a:solidFill>
                <a:schemeClr val="accent3"/>
              </a:solidFill>
              <a:ln>
                <a:noFill/>
              </a:ln>
              <a:effectLst/>
            </c:spPr>
            <c:extLst>
              <c:ext xmlns:c16="http://schemas.microsoft.com/office/drawing/2014/chart" uri="{C3380CC4-5D6E-409C-BE32-E72D297353CC}">
                <c16:uniqueId val="{00000013-867C-4C85-9CF9-0DCEA97FEE5A}"/>
              </c:ext>
            </c:extLst>
          </c:dPt>
          <c:dPt>
            <c:idx val="8"/>
            <c:invertIfNegative val="0"/>
            <c:bubble3D val="0"/>
            <c:spPr>
              <a:solidFill>
                <a:schemeClr val="accent3"/>
              </a:solidFill>
              <a:ln>
                <a:noFill/>
              </a:ln>
              <a:effectLst/>
            </c:spPr>
            <c:extLst>
              <c:ext xmlns:c16="http://schemas.microsoft.com/office/drawing/2014/chart" uri="{C3380CC4-5D6E-409C-BE32-E72D297353CC}">
                <c16:uniqueId val="{00000015-867C-4C85-9CF9-0DCEA97FEE5A}"/>
              </c:ext>
            </c:extLst>
          </c:dPt>
          <c:dPt>
            <c:idx val="9"/>
            <c:invertIfNegative val="0"/>
            <c:bubble3D val="0"/>
            <c:spPr>
              <a:solidFill>
                <a:schemeClr val="accent3"/>
              </a:solidFill>
              <a:ln>
                <a:noFill/>
              </a:ln>
              <a:effectLst/>
            </c:spPr>
            <c:extLst>
              <c:ext xmlns:c16="http://schemas.microsoft.com/office/drawing/2014/chart" uri="{C3380CC4-5D6E-409C-BE32-E72D297353CC}">
                <c16:uniqueId val="{00000017-867C-4C85-9CF9-0DCEA97FEE5A}"/>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19-867C-4C85-9CF9-0DCEA97FEE5A}"/>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1B-867C-4C85-9CF9-0DCEA97FEE5A}"/>
              </c:ext>
            </c:extLst>
          </c:dPt>
          <c:dPt>
            <c:idx val="13"/>
            <c:invertIfNegative val="0"/>
            <c:bubble3D val="0"/>
            <c:spPr>
              <a:solidFill>
                <a:schemeClr val="accent1">
                  <a:alpha val="70000"/>
                </a:schemeClr>
              </a:solidFill>
              <a:ln>
                <a:noFill/>
              </a:ln>
              <a:effectLst/>
            </c:spPr>
            <c:extLst>
              <c:ext xmlns:c16="http://schemas.microsoft.com/office/drawing/2014/chart" uri="{C3380CC4-5D6E-409C-BE32-E72D297353CC}">
                <c16:uniqueId val="{0000001D-867C-4C85-9CF9-0DCEA97FEE5A}"/>
              </c:ext>
            </c:extLst>
          </c:dPt>
          <c:dPt>
            <c:idx val="14"/>
            <c:invertIfNegative val="0"/>
            <c:bubble3D val="0"/>
            <c:spPr>
              <a:solidFill>
                <a:schemeClr val="accent1"/>
              </a:solidFill>
              <a:ln>
                <a:noFill/>
              </a:ln>
              <a:effectLst/>
            </c:spPr>
            <c:extLst>
              <c:ext xmlns:c16="http://schemas.microsoft.com/office/drawing/2014/chart" uri="{C3380CC4-5D6E-409C-BE32-E72D297353CC}">
                <c16:uniqueId val="{0000001F-867C-4C85-9CF9-0DCEA97FEE5A}"/>
              </c:ext>
            </c:extLst>
          </c:dPt>
          <c:dPt>
            <c:idx val="15"/>
            <c:invertIfNegative val="0"/>
            <c:bubble3D val="0"/>
            <c:spPr>
              <a:solidFill>
                <a:schemeClr val="accent1"/>
              </a:solidFill>
              <a:ln>
                <a:noFill/>
              </a:ln>
              <a:effectLst/>
            </c:spPr>
            <c:extLst>
              <c:ext xmlns:c16="http://schemas.microsoft.com/office/drawing/2014/chart" uri="{C3380CC4-5D6E-409C-BE32-E72D297353CC}">
                <c16:uniqueId val="{00000021-867C-4C85-9CF9-0DCEA97FEE5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400%+ FPL</c:v>
                </c:pt>
                <c:pt idx="1">
                  <c:v>200%–399% FPL</c:v>
                </c:pt>
                <c:pt idx="2">
                  <c:v>&lt;200% FPL</c:v>
                </c:pt>
                <c:pt idx="4">
                  <c:v>Uninsured</c:v>
                </c:pt>
                <c:pt idx="5">
                  <c:v>Medicare</c:v>
                </c:pt>
                <c:pt idx="6">
                  <c:v>Medicaid</c:v>
                </c:pt>
                <c:pt idx="7">
                  <c:v>Individual and Marketplace</c:v>
                </c:pt>
                <c:pt idx="8">
                  <c:v>Employer</c:v>
                </c:pt>
                <c:pt idx="9">
                  <c:v>Total</c:v>
                </c:pt>
              </c:strCache>
            </c:strRef>
          </c:cat>
          <c:val>
            <c:numRef>
              <c:f>Sheet1!$B$2:$B$11</c:f>
              <c:numCache>
                <c:formatCode>0%</c:formatCode>
                <c:ptCount val="10"/>
                <c:pt idx="0">
                  <c:v>0.17050000000000001</c:v>
                </c:pt>
                <c:pt idx="1">
                  <c:v>0.32800000000000001</c:v>
                </c:pt>
                <c:pt idx="2">
                  <c:v>0.44450000000000001</c:v>
                </c:pt>
                <c:pt idx="4">
                  <c:v>0.64049999999999996</c:v>
                </c:pt>
                <c:pt idx="5">
                  <c:v>0.41749999999999998</c:v>
                </c:pt>
                <c:pt idx="6">
                  <c:v>0.38600000000000001</c:v>
                </c:pt>
                <c:pt idx="7">
                  <c:v>0.37409999999999999</c:v>
                </c:pt>
                <c:pt idx="8">
                  <c:v>0.29409999999999997</c:v>
                </c:pt>
                <c:pt idx="9">
                  <c:v>0.38490000000000002</c:v>
                </c:pt>
              </c:numCache>
            </c:numRef>
          </c:val>
          <c:extLst>
            <c:ext xmlns:c16="http://schemas.microsoft.com/office/drawing/2014/chart" uri="{C3380CC4-5D6E-409C-BE32-E72D297353CC}">
              <c16:uniqueId val="{00000022-867C-4C85-9CF9-0DCEA97FEE5A}"/>
            </c:ext>
          </c:extLst>
        </c:ser>
        <c:dLbls>
          <c:showLegendKey val="0"/>
          <c:showVal val="0"/>
          <c:showCatName val="0"/>
          <c:showSerName val="0"/>
          <c:showPercent val="0"/>
          <c:showBubbleSize val="0"/>
        </c:dLbls>
        <c:gapWidth val="28"/>
        <c:axId val="1702768639"/>
        <c:axId val="1708641503"/>
      </c:barChart>
      <c:catAx>
        <c:axId val="1702768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85000000000000009"/>
          <c:min val="0"/>
        </c:scaling>
        <c:delete val="1"/>
        <c:axPos val="b"/>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909381862981414"/>
          <c:y val="5.3591372117295241E-2"/>
          <c:w val="0.78090618137018586"/>
          <c:h val="0.92771236577541516"/>
        </c:manualLayout>
      </c:layout>
      <c:barChart>
        <c:barDir val="bar"/>
        <c:grouping val="clustered"/>
        <c:varyColors val="0"/>
        <c:ser>
          <c:idx val="0"/>
          <c:order val="0"/>
          <c:tx>
            <c:strRef>
              <c:f>Sheet1!$B$1</c:f>
              <c:strCache>
                <c:ptCount val="1"/>
                <c:pt idx="0">
                  <c:v>Percent</c:v>
                </c:pt>
              </c:strCache>
            </c:strRef>
          </c:tx>
          <c:spPr>
            <a:solidFill>
              <a:schemeClr val="accent3"/>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3-867C-4C85-9CF9-0DCEA97FEE5A}"/>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5-867C-4C85-9CF9-0DCEA97FEE5A}"/>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7-867C-4C85-9CF9-0DCEA97FEE5A}"/>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9-867C-4C85-9CF9-0DCEA97FEE5A}"/>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B-867C-4C85-9CF9-0DCEA97FEE5A}"/>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D-867C-4C85-9CF9-0DCEA97FEE5A}"/>
              </c:ext>
            </c:extLst>
          </c:dPt>
          <c:dPt>
            <c:idx val="6"/>
            <c:invertIfNegative val="0"/>
            <c:bubble3D val="0"/>
            <c:spPr>
              <a:solidFill>
                <a:schemeClr val="accent3"/>
              </a:solidFill>
              <a:ln>
                <a:noFill/>
              </a:ln>
              <a:effectLst/>
            </c:spPr>
            <c:extLst>
              <c:ext xmlns:c16="http://schemas.microsoft.com/office/drawing/2014/chart" uri="{C3380CC4-5D6E-409C-BE32-E72D297353CC}">
                <c16:uniqueId val="{0000000F-867C-4C85-9CF9-0DCEA97FEE5A}"/>
              </c:ext>
            </c:extLst>
          </c:dPt>
          <c:dPt>
            <c:idx val="7"/>
            <c:invertIfNegative val="0"/>
            <c:bubble3D val="0"/>
            <c:spPr>
              <a:solidFill>
                <a:schemeClr val="accent3"/>
              </a:solidFill>
              <a:ln>
                <a:noFill/>
              </a:ln>
              <a:effectLst/>
            </c:spPr>
            <c:extLst>
              <c:ext xmlns:c16="http://schemas.microsoft.com/office/drawing/2014/chart" uri="{C3380CC4-5D6E-409C-BE32-E72D297353CC}">
                <c16:uniqueId val="{00000011-867C-4C85-9CF9-0DCEA97FEE5A}"/>
              </c:ext>
            </c:extLst>
          </c:dPt>
          <c:dPt>
            <c:idx val="8"/>
            <c:invertIfNegative val="0"/>
            <c:bubble3D val="0"/>
            <c:spPr>
              <a:solidFill>
                <a:schemeClr val="accent3"/>
              </a:solidFill>
              <a:ln>
                <a:noFill/>
              </a:ln>
              <a:effectLst/>
            </c:spPr>
            <c:extLst>
              <c:ext xmlns:c16="http://schemas.microsoft.com/office/drawing/2014/chart" uri="{C3380CC4-5D6E-409C-BE32-E72D297353CC}">
                <c16:uniqueId val="{00000013-867C-4C85-9CF9-0DCEA97FEE5A}"/>
              </c:ext>
            </c:extLst>
          </c:dPt>
          <c:dPt>
            <c:idx val="9"/>
            <c:invertIfNegative val="0"/>
            <c:bubble3D val="0"/>
            <c:spPr>
              <a:solidFill>
                <a:schemeClr val="accent3"/>
              </a:solidFill>
              <a:ln>
                <a:noFill/>
              </a:ln>
              <a:effectLst/>
            </c:spPr>
            <c:extLst>
              <c:ext xmlns:c16="http://schemas.microsoft.com/office/drawing/2014/chart" uri="{C3380CC4-5D6E-409C-BE32-E72D297353CC}">
                <c16:uniqueId val="{00000015-867C-4C85-9CF9-0DCEA97FEE5A}"/>
              </c:ext>
            </c:extLst>
          </c:dPt>
          <c:dPt>
            <c:idx val="10"/>
            <c:invertIfNegative val="0"/>
            <c:bubble3D val="0"/>
            <c:spPr>
              <a:solidFill>
                <a:schemeClr val="accent3"/>
              </a:solidFill>
              <a:ln>
                <a:noFill/>
              </a:ln>
              <a:effectLst/>
            </c:spPr>
            <c:extLst>
              <c:ext xmlns:c16="http://schemas.microsoft.com/office/drawing/2014/chart" uri="{C3380CC4-5D6E-409C-BE32-E72D297353CC}">
                <c16:uniqueId val="{00000017-867C-4C85-9CF9-0DCEA97FEE5A}"/>
              </c:ext>
            </c:extLst>
          </c:dPt>
          <c:dPt>
            <c:idx val="11"/>
            <c:invertIfNegative val="0"/>
            <c:bubble3D val="0"/>
            <c:spPr>
              <a:solidFill>
                <a:schemeClr val="accent3"/>
              </a:solidFill>
              <a:ln>
                <a:noFill/>
              </a:ln>
              <a:effectLst/>
            </c:spPr>
            <c:extLst>
              <c:ext xmlns:c16="http://schemas.microsoft.com/office/drawing/2014/chart" uri="{C3380CC4-5D6E-409C-BE32-E72D297353CC}">
                <c16:uniqueId val="{00000019-867C-4C85-9CF9-0DCEA97FEE5A}"/>
              </c:ext>
            </c:extLst>
          </c:dPt>
          <c:dPt>
            <c:idx val="12"/>
            <c:invertIfNegative val="0"/>
            <c:bubble3D val="0"/>
            <c:spPr>
              <a:solidFill>
                <a:schemeClr val="accent3"/>
              </a:solidFill>
              <a:ln>
                <a:noFill/>
              </a:ln>
              <a:effectLst/>
            </c:spPr>
            <c:extLst>
              <c:ext xmlns:c16="http://schemas.microsoft.com/office/drawing/2014/chart" uri="{C3380CC4-5D6E-409C-BE32-E72D297353CC}">
                <c16:uniqueId val="{0000001B-867C-4C85-9CF9-0DCEA97FEE5A}"/>
              </c:ext>
            </c:extLst>
          </c:dPt>
          <c:dPt>
            <c:idx val="14"/>
            <c:invertIfNegative val="0"/>
            <c:bubble3D val="0"/>
            <c:spPr>
              <a:solidFill>
                <a:schemeClr val="accent3"/>
              </a:solidFill>
              <a:ln>
                <a:noFill/>
              </a:ln>
              <a:effectLst/>
            </c:spPr>
            <c:extLst>
              <c:ext xmlns:c16="http://schemas.microsoft.com/office/drawing/2014/chart" uri="{C3380CC4-5D6E-409C-BE32-E72D297353CC}">
                <c16:uniqueId val="{0000001D-867C-4C85-9CF9-0DCEA97FEE5A}"/>
              </c:ext>
            </c:extLst>
          </c:dPt>
          <c:dPt>
            <c:idx val="15"/>
            <c:invertIfNegative val="0"/>
            <c:bubble3D val="0"/>
            <c:spPr>
              <a:solidFill>
                <a:schemeClr val="accent3"/>
              </a:solidFill>
              <a:ln>
                <a:noFill/>
              </a:ln>
              <a:effectLst/>
            </c:spPr>
            <c:extLst>
              <c:ext xmlns:c16="http://schemas.microsoft.com/office/drawing/2014/chart" uri="{C3380CC4-5D6E-409C-BE32-E72D297353CC}">
                <c16:uniqueId val="{0000001F-867C-4C85-9CF9-0DCEA97FEE5A}"/>
              </c:ext>
            </c:extLst>
          </c:dPt>
          <c:dPt>
            <c:idx val="16"/>
            <c:invertIfNegative val="0"/>
            <c:bubble3D val="0"/>
            <c:spPr>
              <a:solidFill>
                <a:schemeClr val="accent3"/>
              </a:solidFill>
              <a:ln>
                <a:noFill/>
              </a:ln>
              <a:effectLst/>
            </c:spPr>
            <c:extLst>
              <c:ext xmlns:c16="http://schemas.microsoft.com/office/drawing/2014/chart" uri="{C3380CC4-5D6E-409C-BE32-E72D297353CC}">
                <c16:uniqueId val="{00000021-867C-4C85-9CF9-0DCEA97FEE5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Uninsured</c:v>
                </c:pt>
                <c:pt idx="2">
                  <c:v>Medicare</c:v>
                </c:pt>
                <c:pt idx="3">
                  <c:v>Medicaid</c:v>
                </c:pt>
                <c:pt idx="5">
                  <c:v>Individual and Marketplace</c:v>
                </c:pt>
                <c:pt idx="6">
                  <c:v>Employer</c:v>
                </c:pt>
                <c:pt idx="8">
                  <c:v>Total</c:v>
                </c:pt>
              </c:strCache>
            </c:strRef>
          </c:cat>
          <c:val>
            <c:numRef>
              <c:f>Sheet1!$B$2:$B$10</c:f>
              <c:numCache>
                <c:formatCode>General</c:formatCode>
                <c:ptCount val="9"/>
                <c:pt idx="0" formatCode="0%">
                  <c:v>0.58199999999999996</c:v>
                </c:pt>
                <c:pt idx="2" formatCode="0%">
                  <c:v>0.62560000000000004</c:v>
                </c:pt>
                <c:pt idx="3" formatCode="0%">
                  <c:v>0.59519999999999995</c:v>
                </c:pt>
                <c:pt idx="5" formatCode="0%">
                  <c:v>0.61319999999999997</c:v>
                </c:pt>
                <c:pt idx="6" formatCode="0%">
                  <c:v>0.54020000000000001</c:v>
                </c:pt>
                <c:pt idx="8" formatCode="0%">
                  <c:v>0.57130000000000003</c:v>
                </c:pt>
              </c:numCache>
            </c:numRef>
          </c:val>
          <c:extLst>
            <c:ext xmlns:c16="http://schemas.microsoft.com/office/drawing/2014/chart" uri="{C3380CC4-5D6E-409C-BE32-E72D297353CC}">
              <c16:uniqueId val="{00000022-867C-4C85-9CF9-0DCEA97FEE5A}"/>
            </c:ext>
          </c:extLst>
        </c:ser>
        <c:dLbls>
          <c:showLegendKey val="0"/>
          <c:showVal val="0"/>
          <c:showCatName val="0"/>
          <c:showSerName val="0"/>
          <c:showPercent val="0"/>
          <c:showBubbleSize val="0"/>
        </c:dLbls>
        <c:gapWidth val="20"/>
        <c:axId val="1702768639"/>
        <c:axId val="1708641503"/>
      </c:barChart>
      <c:catAx>
        <c:axId val="1702768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85000000000000009"/>
          <c:min val="0"/>
        </c:scaling>
        <c:delete val="1"/>
        <c:axPos val="b"/>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909381862981414"/>
          <c:y val="3.9927347660877632E-2"/>
          <c:w val="0.78090618137018586"/>
          <c:h val="0.88021795701736716"/>
        </c:manualLayout>
      </c:layout>
      <c:barChart>
        <c:barDir val="bar"/>
        <c:grouping val="clustered"/>
        <c:varyColors val="0"/>
        <c:ser>
          <c:idx val="0"/>
          <c:order val="0"/>
          <c:tx>
            <c:strRef>
              <c:f>Sheet1!$B$1</c:f>
              <c:strCache>
                <c:ptCount val="1"/>
                <c:pt idx="0">
                  <c:v>Percent</c:v>
                </c:pt>
              </c:strCache>
            </c:strRef>
          </c:tx>
          <c:spPr>
            <a:solidFill>
              <a:schemeClr val="accent3"/>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1-867C-4C85-9CF9-0DCEA97FEE5A}"/>
              </c:ext>
            </c:extLst>
          </c:dPt>
          <c:dPt>
            <c:idx val="1"/>
            <c:invertIfNegative val="0"/>
            <c:bubble3D val="0"/>
            <c:spPr>
              <a:solidFill>
                <a:schemeClr val="bg2"/>
              </a:solidFill>
              <a:ln>
                <a:noFill/>
              </a:ln>
              <a:effectLst/>
            </c:spPr>
            <c:extLst>
              <c:ext xmlns:c16="http://schemas.microsoft.com/office/drawing/2014/chart" uri="{C3380CC4-5D6E-409C-BE32-E72D297353CC}">
                <c16:uniqueId val="{00000003-867C-4C85-9CF9-0DCEA97FEE5A}"/>
              </c:ext>
            </c:extLst>
          </c:dPt>
          <c:dPt>
            <c:idx val="2"/>
            <c:invertIfNegative val="0"/>
            <c:bubble3D val="0"/>
            <c:spPr>
              <a:solidFill>
                <a:schemeClr val="bg2"/>
              </a:solidFill>
              <a:ln>
                <a:noFill/>
              </a:ln>
              <a:effectLst/>
            </c:spPr>
            <c:extLst>
              <c:ext xmlns:c16="http://schemas.microsoft.com/office/drawing/2014/chart" uri="{C3380CC4-5D6E-409C-BE32-E72D297353CC}">
                <c16:uniqueId val="{00000007-867C-4C85-9CF9-0DCEA97FEE5A}"/>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9-867C-4C85-9CF9-0DCEA97FEE5A}"/>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B-867C-4C85-9CF9-0DCEA97FEE5A}"/>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D-867C-4C85-9CF9-0DCEA97FEE5A}"/>
              </c:ext>
            </c:extLst>
          </c:dPt>
          <c:dPt>
            <c:idx val="6"/>
            <c:invertIfNegative val="0"/>
            <c:bubble3D val="0"/>
            <c:spPr>
              <a:solidFill>
                <a:schemeClr val="accent3"/>
              </a:solidFill>
              <a:ln>
                <a:noFill/>
              </a:ln>
              <a:effectLst/>
            </c:spPr>
            <c:extLst>
              <c:ext xmlns:c16="http://schemas.microsoft.com/office/drawing/2014/chart" uri="{C3380CC4-5D6E-409C-BE32-E72D297353CC}">
                <c16:uniqueId val="{00000011-867C-4C85-9CF9-0DCEA97FEE5A}"/>
              </c:ext>
            </c:extLst>
          </c:dPt>
          <c:dPt>
            <c:idx val="7"/>
            <c:invertIfNegative val="0"/>
            <c:bubble3D val="0"/>
            <c:spPr>
              <a:solidFill>
                <a:schemeClr val="accent3"/>
              </a:solidFill>
              <a:ln>
                <a:noFill/>
              </a:ln>
              <a:effectLst/>
            </c:spPr>
            <c:extLst>
              <c:ext xmlns:c16="http://schemas.microsoft.com/office/drawing/2014/chart" uri="{C3380CC4-5D6E-409C-BE32-E72D297353CC}">
                <c16:uniqueId val="{00000015-867C-4C85-9CF9-0DCEA97FEE5A}"/>
              </c:ext>
            </c:extLst>
          </c:dPt>
          <c:dPt>
            <c:idx val="8"/>
            <c:invertIfNegative val="0"/>
            <c:bubble3D val="0"/>
            <c:spPr>
              <a:solidFill>
                <a:schemeClr val="accent3"/>
              </a:solidFill>
              <a:ln>
                <a:noFill/>
              </a:ln>
              <a:effectLst/>
            </c:spPr>
            <c:extLst>
              <c:ext xmlns:c16="http://schemas.microsoft.com/office/drawing/2014/chart" uri="{C3380CC4-5D6E-409C-BE32-E72D297353CC}">
                <c16:uniqueId val="{00000017-867C-4C85-9CF9-0DCEA97FEE5A}"/>
              </c:ext>
            </c:extLst>
          </c:dPt>
          <c:dPt>
            <c:idx val="9"/>
            <c:invertIfNegative val="0"/>
            <c:bubble3D val="0"/>
            <c:spPr>
              <a:solidFill>
                <a:schemeClr val="accent3"/>
              </a:solidFill>
              <a:ln>
                <a:noFill/>
              </a:ln>
              <a:effectLst/>
            </c:spPr>
            <c:extLst>
              <c:ext xmlns:c16="http://schemas.microsoft.com/office/drawing/2014/chart" uri="{C3380CC4-5D6E-409C-BE32-E72D297353CC}">
                <c16:uniqueId val="{00000019-867C-4C85-9CF9-0DCEA97FEE5A}"/>
              </c:ext>
            </c:extLst>
          </c:dPt>
          <c:dPt>
            <c:idx val="10"/>
            <c:invertIfNegative val="0"/>
            <c:bubble3D val="0"/>
            <c:spPr>
              <a:solidFill>
                <a:schemeClr val="accent3"/>
              </a:solidFill>
              <a:ln>
                <a:noFill/>
              </a:ln>
              <a:effectLst/>
            </c:spPr>
            <c:extLst>
              <c:ext xmlns:c16="http://schemas.microsoft.com/office/drawing/2014/chart" uri="{C3380CC4-5D6E-409C-BE32-E72D297353CC}">
                <c16:uniqueId val="{0000001B-867C-4C85-9CF9-0DCEA97FEE5A}"/>
              </c:ext>
            </c:extLst>
          </c:dPt>
          <c:dPt>
            <c:idx val="12"/>
            <c:invertIfNegative val="0"/>
            <c:bubble3D val="0"/>
            <c:spPr>
              <a:solidFill>
                <a:schemeClr val="accent3"/>
              </a:solidFill>
              <a:ln>
                <a:noFill/>
              </a:ln>
              <a:effectLst/>
            </c:spPr>
            <c:extLst>
              <c:ext xmlns:c16="http://schemas.microsoft.com/office/drawing/2014/chart" uri="{C3380CC4-5D6E-409C-BE32-E72D297353CC}">
                <c16:uniqueId val="{0000001D-867C-4C85-9CF9-0DCEA97FEE5A}"/>
              </c:ext>
            </c:extLst>
          </c:dPt>
          <c:dPt>
            <c:idx val="13"/>
            <c:invertIfNegative val="0"/>
            <c:bubble3D val="0"/>
            <c:spPr>
              <a:solidFill>
                <a:schemeClr val="accent3"/>
              </a:solidFill>
              <a:ln>
                <a:noFill/>
              </a:ln>
              <a:effectLst/>
            </c:spPr>
            <c:extLst>
              <c:ext xmlns:c16="http://schemas.microsoft.com/office/drawing/2014/chart" uri="{C3380CC4-5D6E-409C-BE32-E72D297353CC}">
                <c16:uniqueId val="{0000001F-867C-4C85-9CF9-0DCEA97FEE5A}"/>
              </c:ext>
            </c:extLst>
          </c:dPt>
          <c:dPt>
            <c:idx val="14"/>
            <c:invertIfNegative val="0"/>
            <c:bubble3D val="0"/>
            <c:spPr>
              <a:solidFill>
                <a:schemeClr val="accent3"/>
              </a:solidFill>
              <a:ln>
                <a:noFill/>
              </a:ln>
              <a:effectLst/>
            </c:spPr>
            <c:extLst>
              <c:ext xmlns:c16="http://schemas.microsoft.com/office/drawing/2014/chart" uri="{C3380CC4-5D6E-409C-BE32-E72D297353CC}">
                <c16:uniqueId val="{00000021-867C-4C85-9CF9-0DCEA97FEE5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400%+ FPL</c:v>
                </c:pt>
                <c:pt idx="1">
                  <c:v>200%–399% FPL</c:v>
                </c:pt>
                <c:pt idx="2">
                  <c:v>&lt;200% FPL</c:v>
                </c:pt>
                <c:pt idx="4">
                  <c:v>Uninsured</c:v>
                </c:pt>
                <c:pt idx="5">
                  <c:v>Medicare</c:v>
                </c:pt>
                <c:pt idx="6">
                  <c:v>Medicaid</c:v>
                </c:pt>
                <c:pt idx="7">
                  <c:v>Individual and Marketplace</c:v>
                </c:pt>
                <c:pt idx="8">
                  <c:v>Employer</c:v>
                </c:pt>
                <c:pt idx="9">
                  <c:v>Total</c:v>
                </c:pt>
              </c:strCache>
            </c:strRef>
          </c:cat>
          <c:val>
            <c:numRef>
              <c:f>Sheet1!$B$2:$B$11</c:f>
              <c:numCache>
                <c:formatCode>0%</c:formatCode>
                <c:ptCount val="10"/>
                <c:pt idx="0">
                  <c:v>0.18279999999999999</c:v>
                </c:pt>
                <c:pt idx="1">
                  <c:v>0.34770000000000001</c:v>
                </c:pt>
                <c:pt idx="2">
                  <c:v>0.43680000000000002</c:v>
                </c:pt>
                <c:pt idx="4">
                  <c:v>0.41270000000000001</c:v>
                </c:pt>
                <c:pt idx="5">
                  <c:v>0.32969999999999999</c:v>
                </c:pt>
                <c:pt idx="6">
                  <c:v>0.20660000000000001</c:v>
                </c:pt>
                <c:pt idx="7">
                  <c:v>0.32829999999999998</c:v>
                </c:pt>
                <c:pt idx="8">
                  <c:v>0.3044</c:v>
                </c:pt>
                <c:pt idx="9">
                  <c:v>0.31530000000000002</c:v>
                </c:pt>
              </c:numCache>
            </c:numRef>
          </c:val>
          <c:extLst>
            <c:ext xmlns:c16="http://schemas.microsoft.com/office/drawing/2014/chart" uri="{C3380CC4-5D6E-409C-BE32-E72D297353CC}">
              <c16:uniqueId val="{00000022-867C-4C85-9CF9-0DCEA97FEE5A}"/>
            </c:ext>
          </c:extLst>
        </c:ser>
        <c:dLbls>
          <c:showLegendKey val="0"/>
          <c:showVal val="0"/>
          <c:showCatName val="0"/>
          <c:showSerName val="0"/>
          <c:showPercent val="0"/>
          <c:showBubbleSize val="0"/>
        </c:dLbls>
        <c:gapWidth val="20"/>
        <c:axId val="1702768639"/>
        <c:axId val="1708641503"/>
      </c:barChart>
      <c:catAx>
        <c:axId val="1702768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85000000000000009"/>
          <c:min val="0"/>
        </c:scaling>
        <c:delete val="1"/>
        <c:axPos val="b"/>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698488581784419"/>
          <c:y val="9.1729495117289048E-2"/>
          <c:w val="0.66301511418215575"/>
          <c:h val="0.90264509793249137"/>
        </c:manualLayout>
      </c:layout>
      <c:barChart>
        <c:barDir val="bar"/>
        <c:grouping val="clustered"/>
        <c:varyColors val="0"/>
        <c:ser>
          <c:idx val="0"/>
          <c:order val="0"/>
          <c:tx>
            <c:strRef>
              <c:f>Sheet1!$B$1</c:f>
              <c:strCache>
                <c:ptCount val="1"/>
                <c:pt idx="0">
                  <c:v>Percent</c:v>
                </c:pt>
              </c:strCache>
            </c:strRef>
          </c:tx>
          <c:spPr>
            <a:solidFill>
              <a:schemeClr val="accent3"/>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1-A977-404F-BD07-CE480CD76494}"/>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A977-404F-BD07-CE480CD76494}"/>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A977-404F-BD07-CE480CD76494}"/>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7-A977-404F-BD07-CE480CD76494}"/>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9-A977-404F-BD07-CE480CD76494}"/>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B-A977-404F-BD07-CE480CD76494}"/>
              </c:ext>
            </c:extLst>
          </c:dPt>
          <c:dPt>
            <c:idx val="6"/>
            <c:invertIfNegative val="0"/>
            <c:bubble3D val="0"/>
            <c:spPr>
              <a:solidFill>
                <a:schemeClr val="accent3"/>
              </a:solidFill>
              <a:ln>
                <a:noFill/>
              </a:ln>
              <a:effectLst/>
            </c:spPr>
            <c:extLst>
              <c:ext xmlns:c16="http://schemas.microsoft.com/office/drawing/2014/chart" uri="{C3380CC4-5D6E-409C-BE32-E72D297353CC}">
                <c16:uniqueId val="{0000000D-A977-404F-BD07-CE480CD76494}"/>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F-A977-404F-BD07-CE480CD76494}"/>
              </c:ext>
            </c:extLst>
          </c:dPt>
          <c:dPt>
            <c:idx val="8"/>
            <c:invertIfNegative val="0"/>
            <c:bubble3D val="0"/>
            <c:spPr>
              <a:solidFill>
                <a:schemeClr val="accent3"/>
              </a:solidFill>
              <a:ln>
                <a:noFill/>
              </a:ln>
              <a:effectLst/>
            </c:spPr>
            <c:extLst>
              <c:ext xmlns:c16="http://schemas.microsoft.com/office/drawing/2014/chart" uri="{C3380CC4-5D6E-409C-BE32-E72D297353CC}">
                <c16:uniqueId val="{00000011-A977-404F-BD07-CE480CD76494}"/>
              </c:ext>
            </c:extLst>
          </c:dPt>
          <c:dPt>
            <c:idx val="9"/>
            <c:invertIfNegative val="0"/>
            <c:bubble3D val="0"/>
            <c:spPr>
              <a:solidFill>
                <a:schemeClr val="accent3"/>
              </a:solidFill>
              <a:ln>
                <a:noFill/>
              </a:ln>
              <a:effectLst/>
            </c:spPr>
            <c:extLst>
              <c:ext xmlns:c16="http://schemas.microsoft.com/office/drawing/2014/chart" uri="{C3380CC4-5D6E-409C-BE32-E72D297353CC}">
                <c16:uniqueId val="{00000013-A977-404F-BD07-CE480CD76494}"/>
              </c:ext>
            </c:extLst>
          </c:dPt>
          <c:dPt>
            <c:idx val="10"/>
            <c:invertIfNegative val="0"/>
            <c:bubble3D val="0"/>
            <c:spPr>
              <a:solidFill>
                <a:schemeClr val="accent3"/>
              </a:solidFill>
              <a:ln>
                <a:noFill/>
              </a:ln>
              <a:effectLst/>
            </c:spPr>
            <c:extLst>
              <c:ext xmlns:c16="http://schemas.microsoft.com/office/drawing/2014/chart" uri="{C3380CC4-5D6E-409C-BE32-E72D297353CC}">
                <c16:uniqueId val="{00000015-A977-404F-BD07-CE480CD76494}"/>
              </c:ext>
            </c:extLst>
          </c:dPt>
          <c:dPt>
            <c:idx val="11"/>
            <c:invertIfNegative val="0"/>
            <c:bubble3D val="0"/>
            <c:spPr>
              <a:solidFill>
                <a:schemeClr val="accent3"/>
              </a:solidFill>
              <a:ln>
                <a:noFill/>
              </a:ln>
              <a:effectLst/>
            </c:spPr>
            <c:extLst>
              <c:ext xmlns:c16="http://schemas.microsoft.com/office/drawing/2014/chart" uri="{C3380CC4-5D6E-409C-BE32-E72D297353CC}">
                <c16:uniqueId val="{00000017-A977-404F-BD07-CE480CD76494}"/>
              </c:ext>
            </c:extLst>
          </c:dPt>
          <c:dPt>
            <c:idx val="12"/>
            <c:invertIfNegative val="0"/>
            <c:bubble3D val="0"/>
            <c:spPr>
              <a:solidFill>
                <a:schemeClr val="accent3"/>
              </a:solidFill>
              <a:ln>
                <a:noFill/>
              </a:ln>
              <a:effectLst/>
            </c:spPr>
            <c:extLst>
              <c:ext xmlns:c16="http://schemas.microsoft.com/office/drawing/2014/chart" uri="{C3380CC4-5D6E-409C-BE32-E72D297353CC}">
                <c16:uniqueId val="{00000019-A977-404F-BD07-CE480CD76494}"/>
              </c:ext>
            </c:extLst>
          </c:dPt>
          <c:dPt>
            <c:idx val="13"/>
            <c:invertIfNegative val="0"/>
            <c:bubble3D val="0"/>
            <c:spPr>
              <a:solidFill>
                <a:schemeClr val="accent3"/>
              </a:solidFill>
              <a:ln>
                <a:noFill/>
              </a:ln>
              <a:effectLst/>
            </c:spPr>
            <c:extLst>
              <c:ext xmlns:c16="http://schemas.microsoft.com/office/drawing/2014/chart" uri="{C3380CC4-5D6E-409C-BE32-E72D297353CC}">
                <c16:uniqueId val="{0000001B-A977-404F-BD07-CE480CD76494}"/>
              </c:ext>
            </c:extLst>
          </c:dPt>
          <c:dPt>
            <c:idx val="15"/>
            <c:invertIfNegative val="0"/>
            <c:bubble3D val="0"/>
            <c:spPr>
              <a:solidFill>
                <a:schemeClr val="accent3"/>
              </a:solidFill>
              <a:ln>
                <a:noFill/>
              </a:ln>
              <a:effectLst/>
            </c:spPr>
            <c:extLst>
              <c:ext xmlns:c16="http://schemas.microsoft.com/office/drawing/2014/chart" uri="{C3380CC4-5D6E-409C-BE32-E72D297353CC}">
                <c16:uniqueId val="{0000001D-A977-404F-BD07-CE480CD76494}"/>
              </c:ext>
            </c:extLst>
          </c:dPt>
          <c:dPt>
            <c:idx val="16"/>
            <c:invertIfNegative val="0"/>
            <c:bubble3D val="0"/>
            <c:spPr>
              <a:solidFill>
                <a:schemeClr val="accent3"/>
              </a:solidFill>
              <a:ln>
                <a:noFill/>
              </a:ln>
              <a:effectLst/>
            </c:spPr>
            <c:extLst>
              <c:ext xmlns:c16="http://schemas.microsoft.com/office/drawing/2014/chart" uri="{C3380CC4-5D6E-409C-BE32-E72D297353CC}">
                <c16:uniqueId val="{0000001F-A977-404F-BD07-CE480CD76494}"/>
              </c:ext>
            </c:extLst>
          </c:dPt>
          <c:dPt>
            <c:idx val="17"/>
            <c:invertIfNegative val="0"/>
            <c:bubble3D val="0"/>
            <c:spPr>
              <a:solidFill>
                <a:schemeClr val="accent3"/>
              </a:solidFill>
              <a:ln>
                <a:noFill/>
              </a:ln>
              <a:effectLst/>
            </c:spPr>
            <c:extLst>
              <c:ext xmlns:c16="http://schemas.microsoft.com/office/drawing/2014/chart" uri="{C3380CC4-5D6E-409C-BE32-E72D297353CC}">
                <c16:uniqueId val="{00000021-A977-404F-BD07-CE480CD76494}"/>
              </c:ext>
            </c:extLst>
          </c:dPt>
          <c:dLbls>
            <c:dLbl>
              <c:idx val="0"/>
              <c:layout>
                <c:manualLayout>
                  <c:x val="-5.4467298730515826E-2"/>
                  <c:y val="2.8951839181054923E-7"/>
                </c:manualLayout>
              </c:layout>
              <c:numFmt formatCode="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5.1992050100880247E-2"/>
                      <c:h val="6.3078530126704835E-2"/>
                    </c:manualLayout>
                  </c15:layout>
                </c:ext>
                <c:ext xmlns:c16="http://schemas.microsoft.com/office/drawing/2014/chart" uri="{C3380CC4-5D6E-409C-BE32-E72D297353CC}">
                  <c16:uniqueId val="{00000001-A977-404F-BD07-CE480CD76494}"/>
                </c:ext>
              </c:extLst>
            </c:dLbl>
            <c:dLbl>
              <c:idx val="5"/>
              <c:layout>
                <c:manualLayout>
                  <c:x val="-5.0658511436070593E-2"/>
                  <c:y val="-6.1870080358731607E-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977-404F-BD07-CE480CD7649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Delay education or career plans</c:v>
                </c:pt>
                <c:pt idx="1">
                  <c:v>Postpone buying a home or moving</c:v>
                </c:pt>
                <c:pt idx="2">
                  <c:v>Take on another job or work more hours</c:v>
                </c:pt>
                <c:pt idx="3">
                  <c:v>Delay/avoid needed health care or prescription drugs</c:v>
                </c:pt>
                <c:pt idx="4">
                  <c:v>Receive lower credit rating</c:v>
                </c:pt>
                <c:pt idx="5">
                  <c:v>Use up all or part of savings</c:v>
                </c:pt>
                <c:pt idx="6">
                  <c:v>Cut back on basic necessities like food, heat, or rent</c:v>
                </c:pt>
                <c:pt idx="7">
                  <c:v>Anxiety or worry</c:v>
                </c:pt>
              </c:strCache>
            </c:strRef>
          </c:cat>
          <c:val>
            <c:numRef>
              <c:f>Sheet1!$B$2:$B$9</c:f>
              <c:numCache>
                <c:formatCode>0%</c:formatCode>
                <c:ptCount val="8"/>
                <c:pt idx="0">
                  <c:v>0.14000000000000001</c:v>
                </c:pt>
                <c:pt idx="1">
                  <c:v>0.18340000000000001</c:v>
                </c:pt>
                <c:pt idx="2">
                  <c:v>0.24540000000000001</c:v>
                </c:pt>
                <c:pt idx="3">
                  <c:v>0.35610000000000003</c:v>
                </c:pt>
                <c:pt idx="4">
                  <c:v>0.36149999999999999</c:v>
                </c:pt>
                <c:pt idx="5">
                  <c:v>0.37269999999999998</c:v>
                </c:pt>
                <c:pt idx="6">
                  <c:v>0.38540000000000002</c:v>
                </c:pt>
                <c:pt idx="7">
                  <c:v>0.77549999999999997</c:v>
                </c:pt>
              </c:numCache>
            </c:numRef>
          </c:val>
          <c:extLst>
            <c:ext xmlns:c16="http://schemas.microsoft.com/office/drawing/2014/chart" uri="{C3380CC4-5D6E-409C-BE32-E72D297353CC}">
              <c16:uniqueId val="{00000022-A977-404F-BD07-CE480CD76494}"/>
            </c:ext>
          </c:extLst>
        </c:ser>
        <c:dLbls>
          <c:showLegendKey val="0"/>
          <c:showVal val="0"/>
          <c:showCatName val="0"/>
          <c:showSerName val="0"/>
          <c:showPercent val="0"/>
          <c:showBubbleSize val="0"/>
        </c:dLbls>
        <c:gapWidth val="25"/>
        <c:axId val="1702768639"/>
        <c:axId val="1708641503"/>
      </c:barChart>
      <c:catAx>
        <c:axId val="1702768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85000000000000009"/>
          <c:min val="0"/>
        </c:scaling>
        <c:delete val="1"/>
        <c:axPos val="b"/>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075231116750033E-2"/>
          <c:y val="0.13151597443385793"/>
          <c:w val="0.77323131617281204"/>
          <c:h val="0.8518348133856638"/>
        </c:manualLayout>
      </c:layout>
      <c:pieChart>
        <c:varyColors val="1"/>
        <c:ser>
          <c:idx val="0"/>
          <c:order val="0"/>
          <c:tx>
            <c:strRef>
              <c:f>Sheet1!$B$1</c:f>
              <c:strCache>
                <c:ptCount val="1"/>
                <c:pt idx="0">
                  <c:v>Rate</c:v>
                </c:pt>
              </c:strCache>
            </c:strRef>
          </c:tx>
          <c:spPr>
            <a:solidFill>
              <a:schemeClr val="accent1"/>
            </a:solidFill>
          </c:spPr>
          <c:dPt>
            <c:idx val="0"/>
            <c:bubble3D val="0"/>
            <c:spPr>
              <a:solidFill>
                <a:schemeClr val="bg2">
                  <a:lumMod val="20000"/>
                  <a:lumOff val="80000"/>
                </a:schemeClr>
              </a:solidFill>
              <a:ln w="19050">
                <a:solidFill>
                  <a:schemeClr val="lt1"/>
                </a:solidFill>
              </a:ln>
              <a:effectLst/>
            </c:spPr>
            <c:extLst>
              <c:ext xmlns:c16="http://schemas.microsoft.com/office/drawing/2014/chart" uri="{C3380CC4-5D6E-409C-BE32-E72D297353CC}">
                <c16:uniqueId val="{00000001-969B-4E99-A5C6-8D3C46C7368F}"/>
              </c:ext>
            </c:extLst>
          </c:dPt>
          <c:dPt>
            <c:idx val="1"/>
            <c:bubble3D val="0"/>
            <c:spPr>
              <a:solidFill>
                <a:schemeClr val="bg2">
                  <a:lumMod val="60000"/>
                  <a:lumOff val="40000"/>
                </a:schemeClr>
              </a:solidFill>
              <a:ln w="19050">
                <a:solidFill>
                  <a:schemeClr val="lt1"/>
                </a:solidFill>
              </a:ln>
              <a:effectLst/>
            </c:spPr>
            <c:extLst>
              <c:ext xmlns:c16="http://schemas.microsoft.com/office/drawing/2014/chart" uri="{C3380CC4-5D6E-409C-BE32-E72D297353CC}">
                <c16:uniqueId val="{00000003-969B-4E99-A5C6-8D3C46C7368F}"/>
              </c:ext>
            </c:extLst>
          </c:dPt>
          <c:dPt>
            <c:idx val="2"/>
            <c:bubble3D val="0"/>
            <c:spPr>
              <a:solidFill>
                <a:schemeClr val="bg2"/>
              </a:solidFill>
              <a:ln w="19050">
                <a:solidFill>
                  <a:schemeClr val="lt1"/>
                </a:solidFill>
              </a:ln>
              <a:effectLst/>
            </c:spPr>
            <c:extLst>
              <c:ext xmlns:c16="http://schemas.microsoft.com/office/drawing/2014/chart" uri="{C3380CC4-5D6E-409C-BE32-E72D297353CC}">
                <c16:uniqueId val="{00000005-969B-4E99-A5C6-8D3C46C7368F}"/>
              </c:ext>
            </c:extLst>
          </c:dPt>
          <c:dPt>
            <c:idx val="3"/>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7-969B-4E99-A5C6-8D3C46C7368F}"/>
              </c:ext>
            </c:extLst>
          </c:dPt>
          <c:dPt>
            <c:idx val="4"/>
            <c:bubble3D val="0"/>
            <c:spPr>
              <a:solidFill>
                <a:schemeClr val="accent2">
                  <a:alpha val="50000"/>
                </a:schemeClr>
              </a:solidFill>
              <a:ln w="19050">
                <a:solidFill>
                  <a:schemeClr val="lt1"/>
                </a:solidFill>
              </a:ln>
              <a:effectLst/>
            </c:spPr>
            <c:extLst>
              <c:ext xmlns:c16="http://schemas.microsoft.com/office/drawing/2014/chart" uri="{C3380CC4-5D6E-409C-BE32-E72D297353CC}">
                <c16:uniqueId val="{00000009-969B-4E99-A5C6-8D3C46C7368F}"/>
              </c:ext>
            </c:extLst>
          </c:dPt>
          <c:dPt>
            <c:idx val="5"/>
            <c:bubble3D val="0"/>
            <c:spPr>
              <a:solidFill>
                <a:schemeClr val="accent1"/>
              </a:solidFill>
              <a:ln w="19050">
                <a:solidFill>
                  <a:schemeClr val="lt1"/>
                </a:solidFill>
              </a:ln>
              <a:effectLst/>
            </c:spPr>
            <c:extLst>
              <c:ext xmlns:c16="http://schemas.microsoft.com/office/drawing/2014/chart" uri="{C3380CC4-5D6E-409C-BE32-E72D297353CC}">
                <c16:uniqueId val="{0000000B-969B-4E99-A5C6-8D3C46C7368F}"/>
              </c:ext>
            </c:extLst>
          </c:dPt>
          <c:dLbls>
            <c:dLbl>
              <c:idx val="0"/>
              <c:layout>
                <c:manualLayout>
                  <c:x val="-0.18820474271338436"/>
                  <c:y val="0.23428564007448685"/>
                </c:manualLayout>
              </c:layout>
              <c:tx>
                <c:rich>
                  <a:bodyPr rot="0" spcFirstLastPara="1" vertOverflow="ellipsis" vert="horz" wrap="square" lIns="38100" tIns="19050" rIns="38100" bIns="19050" anchor="ctr" anchorCtr="0">
                    <a:noAutofit/>
                  </a:bodyPr>
                  <a:lstStyle/>
                  <a:p>
                    <a:pPr algn="ctr">
                      <a:defRPr sz="1197" b="0" i="0" u="none" strike="noStrike" kern="1200" baseline="0">
                        <a:solidFill>
                          <a:schemeClr val="tx1">
                            <a:lumMod val="75000"/>
                            <a:lumOff val="25000"/>
                          </a:schemeClr>
                        </a:solidFill>
                        <a:latin typeface="+mn-lt"/>
                        <a:ea typeface="+mn-ea"/>
                        <a:cs typeface="+mn-cs"/>
                      </a:defRPr>
                    </a:pPr>
                    <a:fld id="{1670FDBC-FEC4-4C16-A2E2-FCC112CD6B55}" type="VALUE">
                      <a:rPr lang="en-US" sz="1600" baseline="0" smtClean="0">
                        <a:solidFill>
                          <a:schemeClr val="tx1"/>
                        </a:solidFill>
                      </a:rPr>
                      <a:pPr algn="ctr">
                        <a:defRPr/>
                      </a:pPr>
                      <a:t>[VALUE]</a:t>
                    </a:fld>
                    <a:endParaRPr lang="en-US" sz="1600" baseline="0">
                      <a:solidFill>
                        <a:schemeClr val="tx1"/>
                      </a:solidFill>
                    </a:endParaRPr>
                  </a:p>
                  <a:p>
                    <a:pPr algn="ctr">
                      <a:defRPr/>
                    </a:pPr>
                    <a:fld id="{6D187312-2A20-4EC8-8F98-7BDF6C4E100E}" type="CATEGORYNAME">
                      <a:rPr lang="en-US" sz="1200" b="0" i="0" u="none" strike="noStrike" kern="1200" baseline="0" smtClean="0">
                        <a:solidFill>
                          <a:srgbClr val="1A1A1A">
                            <a:lumMod val="75000"/>
                            <a:lumOff val="25000"/>
                          </a:srgbClr>
                        </a:solidFill>
                      </a:rPr>
                      <a:pPr algn="ctr">
                        <a:defRPr/>
                      </a:pPr>
                      <a:t>[CATEGORY NAME]</a:t>
                    </a:fld>
                    <a:endParaRPr lang="en-US"/>
                  </a:p>
                </c:rich>
              </c:tx>
              <c:spPr>
                <a:noFill/>
                <a:ln>
                  <a:noFill/>
                </a:ln>
                <a:effectLst/>
              </c:spPr>
              <c:txPr>
                <a:bodyPr rot="0" spcFirstLastPara="1" vertOverflow="ellipsis" vert="horz" wrap="square" lIns="38100" tIns="19050" rIns="38100" bIns="19050" anchor="ctr" anchorCtr="0">
                  <a:noAutofit/>
                </a:bodyPr>
                <a:lstStyle/>
                <a:p>
                  <a:pPr algn="ct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2224318632609519"/>
                      <c:h val="0.14776780579133816"/>
                    </c:manualLayout>
                  </c15:layout>
                  <c15:dlblFieldTable/>
                  <c15:showDataLabelsRange val="0"/>
                </c:ext>
                <c:ext xmlns:c16="http://schemas.microsoft.com/office/drawing/2014/chart" uri="{C3380CC4-5D6E-409C-BE32-E72D297353CC}">
                  <c16:uniqueId val="{00000001-969B-4E99-A5C6-8D3C46C7368F}"/>
                </c:ext>
              </c:extLst>
            </c:dLbl>
            <c:dLbl>
              <c:idx val="1"/>
              <c:layout>
                <c:manualLayout>
                  <c:x val="-0.16423365051883665"/>
                  <c:y val="-0.15977054418562997"/>
                </c:manualLayout>
              </c:layout>
              <c:tx>
                <c:rich>
                  <a:bodyPr rot="0" spcFirstLastPara="1" vertOverflow="ellipsis" vert="horz" wrap="square" lIns="38100" tIns="19050" rIns="38100" bIns="19050" anchor="ctr" anchorCtr="0">
                    <a:spAutoFit/>
                  </a:bodyPr>
                  <a:lstStyle/>
                  <a:p>
                    <a:pPr algn="ctr">
                      <a:defRPr sz="1197" b="0" i="0" u="none" strike="noStrike" kern="1200" baseline="0">
                        <a:solidFill>
                          <a:schemeClr val="tx1"/>
                        </a:solidFill>
                        <a:latin typeface="+mn-lt"/>
                        <a:ea typeface="+mn-ea"/>
                        <a:cs typeface="+mn-cs"/>
                      </a:defRPr>
                    </a:pPr>
                    <a:fld id="{3811851A-C5B1-4ABD-AB99-8DF44110C385}" type="VALUE">
                      <a:rPr lang="en-US" sz="1600" baseline="0" smtClean="0">
                        <a:solidFill>
                          <a:schemeClr val="tx1"/>
                        </a:solidFill>
                      </a:rPr>
                      <a:pPr algn="ctr">
                        <a:defRPr>
                          <a:solidFill>
                            <a:schemeClr val="tx1"/>
                          </a:solidFill>
                        </a:defRPr>
                      </a:pPr>
                      <a:t>[VALUE]</a:t>
                    </a:fld>
                    <a:endParaRPr lang="en-US" sz="1600" baseline="0">
                      <a:solidFill>
                        <a:schemeClr val="tx1"/>
                      </a:solidFill>
                    </a:endParaRPr>
                  </a:p>
                  <a:p>
                    <a:pPr algn="ctr">
                      <a:defRPr>
                        <a:solidFill>
                          <a:schemeClr val="tx1"/>
                        </a:solidFill>
                      </a:defRPr>
                    </a:pPr>
                    <a:fld id="{88BEF5A4-D5AA-4D20-84AD-CFB163BCE500}" type="CATEGORYNAME">
                      <a:rPr lang="en-US" sz="1200" b="0" i="0" u="none" strike="noStrike" kern="1200" baseline="0" smtClean="0">
                        <a:solidFill>
                          <a:schemeClr val="tx1"/>
                        </a:solidFill>
                      </a:rPr>
                      <a:pPr algn="ctr">
                        <a:defRPr>
                          <a:solidFill>
                            <a:schemeClr val="tx1"/>
                          </a:solidFill>
                        </a:defRPr>
                      </a:pPr>
                      <a:t>[CATEGORY NAME]</a:t>
                    </a:fld>
                    <a:endParaRPr lang="en-US"/>
                  </a:p>
                </c:rich>
              </c:tx>
              <c:spPr>
                <a:noFill/>
                <a:ln>
                  <a:noFill/>
                </a:ln>
                <a:effectLst/>
              </c:spPr>
              <c:txPr>
                <a:bodyPr rot="0" spcFirstLastPara="1" vertOverflow="ellipsis" vert="horz" wrap="square" lIns="38100" tIns="19050" rIns="38100" bIns="19050" anchor="ctr" anchorCtr="0">
                  <a:spAutoFit/>
                </a:bodyPr>
                <a:lstStyle/>
                <a:p>
                  <a:pPr algn="ctr">
                    <a:defRPr sz="1197"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32188385047890206"/>
                      <c:h val="0.16314218193190877"/>
                    </c:manualLayout>
                  </c15:layout>
                  <c15:dlblFieldTable/>
                  <c15:showDataLabelsRange val="0"/>
                </c:ext>
                <c:ext xmlns:c16="http://schemas.microsoft.com/office/drawing/2014/chart" uri="{C3380CC4-5D6E-409C-BE32-E72D297353CC}">
                  <c16:uniqueId val="{00000003-969B-4E99-A5C6-8D3C46C7368F}"/>
                </c:ext>
              </c:extLst>
            </c:dLbl>
            <c:dLbl>
              <c:idx val="2"/>
              <c:layout>
                <c:manualLayout>
                  <c:x val="0.1098539590543562"/>
                  <c:y val="-0.21526145940619357"/>
                </c:manualLayout>
              </c:layout>
              <c:tx>
                <c:rich>
                  <a:bodyPr rot="0" spcFirstLastPara="1" vertOverflow="ellipsis" vert="horz" wrap="square" lIns="38100" tIns="19050" rIns="38100" bIns="19050" anchor="ctr" anchorCtr="0">
                    <a:spAutoFit/>
                  </a:bodyPr>
                  <a:lstStyle/>
                  <a:p>
                    <a:pPr algn="ctr">
                      <a:defRPr sz="1197" b="0" i="0" u="none" strike="noStrike" kern="1200" baseline="0">
                        <a:solidFill>
                          <a:schemeClr val="bg1"/>
                        </a:solidFill>
                        <a:latin typeface="+mn-lt"/>
                        <a:ea typeface="+mn-ea"/>
                        <a:cs typeface="+mn-cs"/>
                      </a:defRPr>
                    </a:pPr>
                    <a:fld id="{A756D7C6-33EE-488B-81D7-A47A5B17C9F5}" type="VALUE">
                      <a:rPr lang="en-US" sz="1600" baseline="0" smtClean="0">
                        <a:solidFill>
                          <a:schemeClr val="bg1"/>
                        </a:solidFill>
                      </a:rPr>
                      <a:pPr algn="ctr">
                        <a:defRPr>
                          <a:solidFill>
                            <a:schemeClr val="bg1"/>
                          </a:solidFill>
                        </a:defRPr>
                      </a:pPr>
                      <a:t>[VALUE]</a:t>
                    </a:fld>
                    <a:endParaRPr lang="en-US" sz="1600" baseline="0">
                      <a:solidFill>
                        <a:schemeClr val="bg1"/>
                      </a:solidFill>
                    </a:endParaRPr>
                  </a:p>
                  <a:p>
                    <a:pPr algn="ctr">
                      <a:defRPr>
                        <a:solidFill>
                          <a:schemeClr val="bg1"/>
                        </a:solidFill>
                      </a:defRPr>
                    </a:pPr>
                    <a:fld id="{8A443A68-940A-4B94-8ACC-68916E675B60}" type="CATEGORYNAME">
                      <a:rPr lang="en-US" sz="1200" b="0" i="0" u="none" strike="noStrike" kern="1200" baseline="0" smtClean="0">
                        <a:solidFill>
                          <a:schemeClr val="bg1"/>
                        </a:solidFill>
                      </a:rPr>
                      <a:pPr algn="ctr">
                        <a:defRPr>
                          <a:solidFill>
                            <a:schemeClr val="bg1"/>
                          </a:solidFill>
                        </a:defRPr>
                      </a:pPr>
                      <a:t>[CATEGORY NAME]</a:t>
                    </a:fld>
                    <a:r>
                      <a:rPr lang="en-US" sz="1000" b="0" i="0" u="none" strike="noStrike" kern="1200" baseline="0">
                        <a:solidFill>
                          <a:schemeClr val="bg1"/>
                        </a:solidFill>
                      </a:rPr>
                      <a:t> </a:t>
                    </a:r>
                  </a:p>
                </c:rich>
              </c:tx>
              <c:spPr>
                <a:noFill/>
                <a:ln>
                  <a:noFill/>
                </a:ln>
                <a:effectLst/>
              </c:spPr>
              <c:txPr>
                <a:bodyPr rot="0" spcFirstLastPara="1" vertOverflow="ellipsis" vert="horz" wrap="square" lIns="38100" tIns="19050" rIns="38100" bIns="19050" anchor="ctr" anchorCtr="0">
                  <a:spAutoFit/>
                </a:bodyPr>
                <a:lstStyle/>
                <a:p>
                  <a:pPr algn="ctr">
                    <a:defRPr sz="1197" b="0" i="0" u="none" strike="noStrike" kern="1200" baseline="0">
                      <a:solidFill>
                        <a:schemeClr val="bg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35203467457227189"/>
                      <c:h val="0.15524031028239926"/>
                    </c:manualLayout>
                  </c15:layout>
                  <c15:dlblFieldTable/>
                  <c15:showDataLabelsRange val="0"/>
                </c:ext>
                <c:ext xmlns:c16="http://schemas.microsoft.com/office/drawing/2014/chart" uri="{C3380CC4-5D6E-409C-BE32-E72D297353CC}">
                  <c16:uniqueId val="{00000005-969B-4E99-A5C6-8D3C46C7368F}"/>
                </c:ext>
              </c:extLst>
            </c:dLbl>
            <c:dLbl>
              <c:idx val="3"/>
              <c:layout>
                <c:manualLayout>
                  <c:x val="0.14440657855245556"/>
                  <c:y val="0.22881163441217026"/>
                </c:manualLayout>
              </c:layout>
              <c:tx>
                <c:rich>
                  <a:bodyPr rot="0" spcFirstLastPara="1" vertOverflow="ellipsis" vert="horz" wrap="square" lIns="38100" tIns="19050" rIns="38100" bIns="19050" anchor="ctr" anchorCtr="0">
                    <a:noAutofit/>
                  </a:bodyPr>
                  <a:lstStyle/>
                  <a:p>
                    <a:pPr algn="ctr">
                      <a:defRPr sz="1197" b="0" i="0" u="none" strike="noStrike" kern="1200" baseline="0">
                        <a:solidFill>
                          <a:schemeClr val="bg1"/>
                        </a:solidFill>
                        <a:latin typeface="+mn-lt"/>
                        <a:ea typeface="+mn-ea"/>
                        <a:cs typeface="+mn-cs"/>
                      </a:defRPr>
                    </a:pPr>
                    <a:fld id="{89DCBA99-3910-4781-8E89-3CCB57DBE58F}" type="VALUE">
                      <a:rPr lang="en-US" sz="1600" baseline="0" smtClean="0">
                        <a:solidFill>
                          <a:schemeClr val="bg1"/>
                        </a:solidFill>
                      </a:rPr>
                      <a:pPr algn="ctr">
                        <a:defRPr>
                          <a:solidFill>
                            <a:schemeClr val="bg1"/>
                          </a:solidFill>
                        </a:defRPr>
                      </a:pPr>
                      <a:t>[VALUE]</a:t>
                    </a:fld>
                    <a:endParaRPr lang="en-US" sz="1600" b="0" i="0" u="none" strike="noStrike" kern="1200" baseline="0">
                      <a:solidFill>
                        <a:schemeClr val="bg1"/>
                      </a:solidFill>
                    </a:endParaRPr>
                  </a:p>
                  <a:p>
                    <a:pPr algn="ctr">
                      <a:defRPr>
                        <a:solidFill>
                          <a:schemeClr val="bg1"/>
                        </a:solidFill>
                      </a:defRPr>
                    </a:pPr>
                    <a:fld id="{09253903-6177-4007-9B7E-8F6FB05801AE}" type="CATEGORYNAME">
                      <a:rPr lang="en-US" sz="1200" b="0" i="0" u="none" strike="noStrike" kern="1200" baseline="0" smtClean="0">
                        <a:solidFill>
                          <a:schemeClr val="bg1"/>
                        </a:solidFill>
                      </a:rPr>
                      <a:pPr algn="ctr">
                        <a:defRPr>
                          <a:solidFill>
                            <a:schemeClr val="bg1"/>
                          </a:solidFill>
                        </a:defRPr>
                      </a:pPr>
                      <a:t>[CATEGORY NAME]</a:t>
                    </a:fld>
                    <a:r>
                      <a:rPr lang="en-US" sz="1000" b="0" i="0" u="none" strike="noStrike" kern="1200" baseline="0">
                        <a:solidFill>
                          <a:schemeClr val="bg1"/>
                        </a:solidFill>
                      </a:rPr>
                      <a:t> </a:t>
                    </a:r>
                  </a:p>
                </c:rich>
              </c:tx>
              <c:spPr>
                <a:noFill/>
                <a:ln>
                  <a:noFill/>
                </a:ln>
                <a:effectLst/>
              </c:spPr>
              <c:txPr>
                <a:bodyPr rot="0" spcFirstLastPara="1" vertOverflow="ellipsis" vert="horz" wrap="square" lIns="38100" tIns="19050" rIns="38100" bIns="19050" anchor="ctr" anchorCtr="0">
                  <a:noAutofit/>
                </a:bodyPr>
                <a:lstStyle/>
                <a:p>
                  <a:pPr algn="ctr">
                    <a:defRPr sz="1197" b="0" i="0" u="none" strike="noStrike" kern="1200" baseline="0">
                      <a:solidFill>
                        <a:schemeClr val="bg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33086562228776906"/>
                      <c:h val="0.24387426073690685"/>
                    </c:manualLayout>
                  </c15:layout>
                  <c15:dlblFieldTable/>
                  <c15:showDataLabelsRange val="0"/>
                </c:ext>
                <c:ext xmlns:c16="http://schemas.microsoft.com/office/drawing/2014/chart" uri="{C3380CC4-5D6E-409C-BE32-E72D297353CC}">
                  <c16:uniqueId val="{00000007-969B-4E99-A5C6-8D3C46C7368F}"/>
                </c:ext>
              </c:extLst>
            </c:dLbl>
            <c:dLbl>
              <c:idx val="4"/>
              <c:layout>
                <c:manualLayout>
                  <c:x val="8.7278701322912641E-2"/>
                  <c:y val="0.16074271126478726"/>
                </c:manualLayout>
              </c:layout>
              <c:tx>
                <c:rich>
                  <a:bodyPr rot="0" spcFirstLastPara="1" vertOverflow="ellipsis" vert="horz" wrap="square" lIns="38100" tIns="19050" rIns="38100" bIns="19050" anchor="ctr" anchorCtr="0">
                    <a:noAutofit/>
                  </a:bodyPr>
                  <a:lstStyle/>
                  <a:p>
                    <a:pPr algn="ctr">
                      <a:defRPr sz="1197" b="0" i="0" u="none" strike="noStrike" kern="1200" baseline="0">
                        <a:solidFill>
                          <a:schemeClr val="tx1">
                            <a:lumMod val="75000"/>
                            <a:lumOff val="25000"/>
                          </a:schemeClr>
                        </a:solidFill>
                        <a:latin typeface="+mn-lt"/>
                        <a:ea typeface="+mn-ea"/>
                        <a:cs typeface="+mn-cs"/>
                      </a:defRPr>
                    </a:pPr>
                    <a:r>
                      <a:rPr lang="en-US" sz="1600" baseline="0">
                        <a:solidFill>
                          <a:schemeClr val="bg1"/>
                        </a:solidFill>
                      </a:rPr>
                      <a:t>8%</a:t>
                    </a:r>
                  </a:p>
                  <a:p>
                    <a:pPr algn="ctr">
                      <a:defRPr/>
                    </a:pPr>
                    <a:fld id="{2D4D406D-C750-404D-ABE1-955F717EEEEC}" type="CATEGORYNAME">
                      <a:rPr lang="en-US" sz="1000" b="0" i="0" u="none" strike="noStrike" kern="1200" baseline="0" smtClean="0">
                        <a:solidFill>
                          <a:srgbClr val="1A1A1A">
                            <a:lumMod val="75000"/>
                            <a:lumOff val="25000"/>
                          </a:srgbClr>
                        </a:solidFill>
                      </a:rPr>
                      <a:pPr algn="ctr">
                        <a:defRPr/>
                      </a:pPr>
                      <a:t>[CATEGORY NAME]</a:t>
                    </a:fld>
                    <a:endParaRPr lang="en-US"/>
                  </a:p>
                </c:rich>
              </c:tx>
              <c:spPr>
                <a:noFill/>
                <a:ln>
                  <a:noFill/>
                </a:ln>
                <a:effectLst/>
              </c:spPr>
              <c:txPr>
                <a:bodyPr rot="0" spcFirstLastPara="1" vertOverflow="ellipsis" vert="horz" wrap="square" lIns="38100" tIns="19050" rIns="38100" bIns="19050" anchor="ctr" anchorCtr="0">
                  <a:noAutofit/>
                </a:bodyPr>
                <a:lstStyle/>
                <a:p>
                  <a:pPr algn="ct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14758034950965238"/>
                      <c:h val="0.16957556415982802"/>
                    </c:manualLayout>
                  </c15:layout>
                  <c15:dlblFieldTable/>
                  <c15:showDataLabelsRange val="0"/>
                </c:ext>
                <c:ext xmlns:c16="http://schemas.microsoft.com/office/drawing/2014/chart" uri="{C3380CC4-5D6E-409C-BE32-E72D297353CC}">
                  <c16:uniqueId val="{00000009-969B-4E99-A5C6-8D3C46C7368F}"/>
                </c:ext>
              </c:extLst>
            </c:dLbl>
            <c:spPr>
              <a:noFill/>
              <a:ln>
                <a:noFill/>
              </a:ln>
              <a:effectLst/>
            </c:spPr>
            <c:txPr>
              <a:bodyPr rot="0" spcFirstLastPara="1" vertOverflow="ellipsis" vert="horz" wrap="square" lIns="38100" tIns="19050" rIns="38100" bIns="19050" anchor="ctr" anchorCtr="0">
                <a:spAutoFit/>
              </a:bodyPr>
              <a:lstStyle/>
              <a:p>
                <a:pPr algn="ct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&lt;$500</c:v>
                </c:pt>
                <c:pt idx="1">
                  <c:v>$500 to &lt;$2,000</c:v>
                </c:pt>
                <c:pt idx="2">
                  <c:v>$2,000 to &lt;$5,000</c:v>
                </c:pt>
                <c:pt idx="3">
                  <c:v>$5,000+</c:v>
                </c:pt>
              </c:strCache>
            </c:strRef>
          </c:cat>
          <c:val>
            <c:numRef>
              <c:f>Sheet1!$B$2:$B$5</c:f>
              <c:numCache>
                <c:formatCode>0%</c:formatCode>
                <c:ptCount val="4"/>
                <c:pt idx="0">
                  <c:v>0.1515</c:v>
                </c:pt>
                <c:pt idx="1">
                  <c:v>0.36330000000000001</c:v>
                </c:pt>
                <c:pt idx="2">
                  <c:v>0.26169999999999999</c:v>
                </c:pt>
                <c:pt idx="3">
                  <c:v>0.22139999999999999</c:v>
                </c:pt>
              </c:numCache>
            </c:numRef>
          </c:val>
          <c:extLst>
            <c:ext xmlns:c16="http://schemas.microsoft.com/office/drawing/2014/chart" uri="{C3380CC4-5D6E-409C-BE32-E72D297353CC}">
              <c16:uniqueId val="{0000000C-969B-4E99-A5C6-8D3C46C7368F}"/>
            </c:ext>
          </c:extLst>
        </c:ser>
        <c:dLbls>
          <c:dLblPos val="bestFit"/>
          <c:showLegendKey val="0"/>
          <c:showVal val="1"/>
          <c:showCatName val="0"/>
          <c:showSerName val="0"/>
          <c:showPercent val="0"/>
          <c:showBubbleSize val="0"/>
          <c:showLeaderLines val="1"/>
        </c:dLbls>
        <c:firstSliceAng val="36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296524120739418"/>
          <c:y val="0.1480959254325587"/>
          <c:w val="0.60143868459044247"/>
          <c:h val="0.76396095097256855"/>
        </c:manualLayout>
      </c:layout>
      <c:barChart>
        <c:barDir val="bar"/>
        <c:grouping val="clustered"/>
        <c:varyColors val="0"/>
        <c:ser>
          <c:idx val="0"/>
          <c:order val="0"/>
          <c:tx>
            <c:strRef>
              <c:f>Sheet1!$B$1</c:f>
              <c:strCache>
                <c:ptCount val="1"/>
                <c:pt idx="0">
                  <c:v>Percent</c:v>
                </c:pt>
              </c:strCache>
            </c:strRef>
          </c:tx>
          <c:spPr>
            <a:solidFill>
              <a:schemeClr val="accent3"/>
            </a:solid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1-A4CB-466F-B4A4-E375D3F26ECB}"/>
              </c:ext>
            </c:extLst>
          </c:dPt>
          <c:dPt>
            <c:idx val="1"/>
            <c:invertIfNegative val="0"/>
            <c:bubble3D val="0"/>
            <c:spPr>
              <a:solidFill>
                <a:schemeClr val="accent4"/>
              </a:solidFill>
              <a:ln>
                <a:noFill/>
              </a:ln>
              <a:effectLst/>
            </c:spPr>
            <c:extLst>
              <c:ext xmlns:c16="http://schemas.microsoft.com/office/drawing/2014/chart" uri="{C3380CC4-5D6E-409C-BE32-E72D297353CC}">
                <c16:uniqueId val="{00000003-A4CB-466F-B4A4-E375D3F26ECB}"/>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A4CB-466F-B4A4-E375D3F26ECB}"/>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7-A4CB-466F-B4A4-E375D3F26ECB}"/>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9-A4CB-466F-B4A4-E375D3F26ECB}"/>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B-A4CB-466F-B4A4-E375D3F26ECB}"/>
              </c:ext>
            </c:extLst>
          </c:dPt>
          <c:dPt>
            <c:idx val="6"/>
            <c:invertIfNegative val="0"/>
            <c:bubble3D val="0"/>
            <c:spPr>
              <a:solidFill>
                <a:schemeClr val="accent3"/>
              </a:solidFill>
              <a:ln>
                <a:noFill/>
              </a:ln>
              <a:effectLst/>
            </c:spPr>
            <c:extLst>
              <c:ext xmlns:c16="http://schemas.microsoft.com/office/drawing/2014/chart" uri="{C3380CC4-5D6E-409C-BE32-E72D297353CC}">
                <c16:uniqueId val="{0000000D-A4CB-466F-B4A4-E375D3F26ECB}"/>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F-A4CB-466F-B4A4-E375D3F26ECB}"/>
              </c:ext>
            </c:extLst>
          </c:dPt>
          <c:dPt>
            <c:idx val="8"/>
            <c:invertIfNegative val="0"/>
            <c:bubble3D val="0"/>
            <c:spPr>
              <a:solidFill>
                <a:schemeClr val="accent3"/>
              </a:solidFill>
              <a:ln>
                <a:noFill/>
              </a:ln>
              <a:effectLst/>
            </c:spPr>
            <c:extLst>
              <c:ext xmlns:c16="http://schemas.microsoft.com/office/drawing/2014/chart" uri="{C3380CC4-5D6E-409C-BE32-E72D297353CC}">
                <c16:uniqueId val="{00000011-A4CB-466F-B4A4-E375D3F26ECB}"/>
              </c:ext>
            </c:extLst>
          </c:dPt>
          <c:dPt>
            <c:idx val="9"/>
            <c:invertIfNegative val="0"/>
            <c:bubble3D val="0"/>
            <c:spPr>
              <a:solidFill>
                <a:schemeClr val="accent3"/>
              </a:solidFill>
              <a:ln>
                <a:noFill/>
              </a:ln>
              <a:effectLst/>
            </c:spPr>
            <c:extLst>
              <c:ext xmlns:c16="http://schemas.microsoft.com/office/drawing/2014/chart" uri="{C3380CC4-5D6E-409C-BE32-E72D297353CC}">
                <c16:uniqueId val="{00000013-A4CB-466F-B4A4-E375D3F26ECB}"/>
              </c:ext>
            </c:extLst>
          </c:dPt>
          <c:dPt>
            <c:idx val="10"/>
            <c:invertIfNegative val="0"/>
            <c:bubble3D val="0"/>
            <c:spPr>
              <a:solidFill>
                <a:schemeClr val="accent3"/>
              </a:solidFill>
              <a:ln>
                <a:noFill/>
              </a:ln>
              <a:effectLst/>
            </c:spPr>
            <c:extLst>
              <c:ext xmlns:c16="http://schemas.microsoft.com/office/drawing/2014/chart" uri="{C3380CC4-5D6E-409C-BE32-E72D297353CC}">
                <c16:uniqueId val="{00000015-A4CB-466F-B4A4-E375D3F26ECB}"/>
              </c:ext>
            </c:extLst>
          </c:dPt>
          <c:dPt>
            <c:idx val="11"/>
            <c:invertIfNegative val="0"/>
            <c:bubble3D val="0"/>
            <c:spPr>
              <a:solidFill>
                <a:schemeClr val="accent3"/>
              </a:solidFill>
              <a:ln>
                <a:noFill/>
              </a:ln>
              <a:effectLst/>
            </c:spPr>
            <c:extLst>
              <c:ext xmlns:c16="http://schemas.microsoft.com/office/drawing/2014/chart" uri="{C3380CC4-5D6E-409C-BE32-E72D297353CC}">
                <c16:uniqueId val="{00000017-A4CB-466F-B4A4-E375D3F26ECB}"/>
              </c:ext>
            </c:extLst>
          </c:dPt>
          <c:dPt>
            <c:idx val="12"/>
            <c:invertIfNegative val="0"/>
            <c:bubble3D val="0"/>
            <c:spPr>
              <a:solidFill>
                <a:schemeClr val="accent3"/>
              </a:solidFill>
              <a:ln>
                <a:noFill/>
              </a:ln>
              <a:effectLst/>
            </c:spPr>
            <c:extLst>
              <c:ext xmlns:c16="http://schemas.microsoft.com/office/drawing/2014/chart" uri="{C3380CC4-5D6E-409C-BE32-E72D297353CC}">
                <c16:uniqueId val="{00000019-A4CB-466F-B4A4-E375D3F26ECB}"/>
              </c:ext>
            </c:extLst>
          </c:dPt>
          <c:dPt>
            <c:idx val="13"/>
            <c:invertIfNegative val="0"/>
            <c:bubble3D val="0"/>
            <c:spPr>
              <a:solidFill>
                <a:schemeClr val="accent3"/>
              </a:solidFill>
              <a:ln>
                <a:noFill/>
              </a:ln>
              <a:effectLst/>
            </c:spPr>
            <c:extLst>
              <c:ext xmlns:c16="http://schemas.microsoft.com/office/drawing/2014/chart" uri="{C3380CC4-5D6E-409C-BE32-E72D297353CC}">
                <c16:uniqueId val="{0000001B-A4CB-466F-B4A4-E375D3F26ECB}"/>
              </c:ext>
            </c:extLst>
          </c:dPt>
          <c:dPt>
            <c:idx val="15"/>
            <c:invertIfNegative val="0"/>
            <c:bubble3D val="0"/>
            <c:spPr>
              <a:solidFill>
                <a:schemeClr val="accent3"/>
              </a:solidFill>
              <a:ln>
                <a:noFill/>
              </a:ln>
              <a:effectLst/>
            </c:spPr>
            <c:extLst>
              <c:ext xmlns:c16="http://schemas.microsoft.com/office/drawing/2014/chart" uri="{C3380CC4-5D6E-409C-BE32-E72D297353CC}">
                <c16:uniqueId val="{0000001D-A4CB-466F-B4A4-E375D3F26ECB}"/>
              </c:ext>
            </c:extLst>
          </c:dPt>
          <c:dPt>
            <c:idx val="16"/>
            <c:invertIfNegative val="0"/>
            <c:bubble3D val="0"/>
            <c:spPr>
              <a:solidFill>
                <a:schemeClr val="accent3"/>
              </a:solidFill>
              <a:ln>
                <a:noFill/>
              </a:ln>
              <a:effectLst/>
            </c:spPr>
            <c:extLst>
              <c:ext xmlns:c16="http://schemas.microsoft.com/office/drawing/2014/chart" uri="{C3380CC4-5D6E-409C-BE32-E72D297353CC}">
                <c16:uniqueId val="{0000001F-A4CB-466F-B4A4-E375D3F26ECB}"/>
              </c:ext>
            </c:extLst>
          </c:dPt>
          <c:dPt>
            <c:idx val="17"/>
            <c:invertIfNegative val="0"/>
            <c:bubble3D val="0"/>
            <c:spPr>
              <a:solidFill>
                <a:schemeClr val="accent3"/>
              </a:solidFill>
              <a:ln>
                <a:noFill/>
              </a:ln>
              <a:effectLst/>
            </c:spPr>
            <c:extLst>
              <c:ext xmlns:c16="http://schemas.microsoft.com/office/drawing/2014/chart" uri="{C3380CC4-5D6E-409C-BE32-E72D297353CC}">
                <c16:uniqueId val="{00000021-A4CB-466F-B4A4-E375D3F26ECB}"/>
              </c:ext>
            </c:extLst>
          </c:dPt>
          <c:dLbls>
            <c:dLbl>
              <c:idx val="3"/>
              <c:layout>
                <c:manualLayout>
                  <c:x val="-5.9827206783628715E-3"/>
                  <c:y val="3.3660092435384551E-3"/>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4CB-466F-B4A4-E375D3F26EC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Ongoing health condition</c:v>
                </c:pt>
                <c:pt idx="1">
                  <c:v>New health condition</c:v>
                </c:pt>
                <c:pt idx="3">
                  <c:v>Long-term care</c:v>
                </c:pt>
                <c:pt idx="4">
                  <c:v>Ambulance </c:v>
                </c:pt>
                <c:pt idx="5">
                  <c:v>Dental care</c:v>
                </c:pt>
                <c:pt idx="6">
                  <c:v>Emergency care</c:v>
                </c:pt>
                <c:pt idx="7">
                  <c:v>Doctor's office visit</c:v>
                </c:pt>
                <c:pt idx="8">
                  <c:v>Hospital care</c:v>
                </c:pt>
              </c:strCache>
            </c:strRef>
          </c:cat>
          <c:val>
            <c:numRef>
              <c:f>Sheet1!$B$2:$B$10</c:f>
              <c:numCache>
                <c:formatCode>0%</c:formatCode>
                <c:ptCount val="9"/>
                <c:pt idx="0">
                  <c:v>0.5161</c:v>
                </c:pt>
                <c:pt idx="1">
                  <c:v>0.54279999999999995</c:v>
                </c:pt>
                <c:pt idx="3">
                  <c:v>2.1299999999999999E-2</c:v>
                </c:pt>
                <c:pt idx="4">
                  <c:v>9.5100000000000004E-2</c:v>
                </c:pt>
                <c:pt idx="5">
                  <c:v>0.2964</c:v>
                </c:pt>
                <c:pt idx="6">
                  <c:v>0.34849999999999998</c:v>
                </c:pt>
                <c:pt idx="7">
                  <c:v>0.37280000000000002</c:v>
                </c:pt>
                <c:pt idx="8">
                  <c:v>0.53800000000000003</c:v>
                </c:pt>
              </c:numCache>
            </c:numRef>
          </c:val>
          <c:extLst>
            <c:ext xmlns:c16="http://schemas.microsoft.com/office/drawing/2014/chart" uri="{C3380CC4-5D6E-409C-BE32-E72D297353CC}">
              <c16:uniqueId val="{00000022-A4CB-466F-B4A4-E375D3F26ECB}"/>
            </c:ext>
          </c:extLst>
        </c:ser>
        <c:dLbls>
          <c:showLegendKey val="0"/>
          <c:showVal val="0"/>
          <c:showCatName val="0"/>
          <c:showSerName val="0"/>
          <c:showPercent val="0"/>
          <c:showBubbleSize val="0"/>
        </c:dLbls>
        <c:gapWidth val="20"/>
        <c:axId val="1702768639"/>
        <c:axId val="1708641503"/>
      </c:barChart>
      <c:catAx>
        <c:axId val="1702768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70000000000000007"/>
          <c:min val="0"/>
        </c:scaling>
        <c:delete val="1"/>
        <c:axPos val="b"/>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1">
        <a:lumMod val="10000"/>
        <a:lumOff val="90000"/>
        <a:alpha val="50000"/>
      </a:schemeClr>
    </a:solid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913247451211455"/>
          <c:y val="9.5273550430747103E-2"/>
          <c:w val="0.70086752548788545"/>
          <c:h val="0.90158870337015828"/>
        </c:manualLayout>
      </c:layout>
      <c:barChart>
        <c:barDir val="bar"/>
        <c:grouping val="clustered"/>
        <c:varyColors val="0"/>
        <c:ser>
          <c:idx val="0"/>
          <c:order val="0"/>
          <c:tx>
            <c:strRef>
              <c:f>Sheet1!$B$1</c:f>
              <c:strCache>
                <c:ptCount val="1"/>
                <c:pt idx="0">
                  <c:v>Percent</c:v>
                </c:pt>
              </c:strCache>
            </c:strRef>
          </c:tx>
          <c:spPr>
            <a:solidFill>
              <a:schemeClr val="accent3"/>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1-A977-404F-BD07-CE480CD76494}"/>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A977-404F-BD07-CE480CD76494}"/>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A977-404F-BD07-CE480CD76494}"/>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7-A977-404F-BD07-CE480CD76494}"/>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9-A977-404F-BD07-CE480CD76494}"/>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B-A977-404F-BD07-CE480CD76494}"/>
              </c:ext>
            </c:extLst>
          </c:dPt>
          <c:dPt>
            <c:idx val="6"/>
            <c:invertIfNegative val="0"/>
            <c:bubble3D val="0"/>
            <c:spPr>
              <a:solidFill>
                <a:schemeClr val="accent3"/>
              </a:solidFill>
              <a:ln>
                <a:noFill/>
              </a:ln>
              <a:effectLst/>
            </c:spPr>
            <c:extLst>
              <c:ext xmlns:c16="http://schemas.microsoft.com/office/drawing/2014/chart" uri="{C3380CC4-5D6E-409C-BE32-E72D297353CC}">
                <c16:uniqueId val="{0000000D-A977-404F-BD07-CE480CD76494}"/>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F-A977-404F-BD07-CE480CD76494}"/>
              </c:ext>
            </c:extLst>
          </c:dPt>
          <c:dPt>
            <c:idx val="8"/>
            <c:invertIfNegative val="0"/>
            <c:bubble3D val="0"/>
            <c:spPr>
              <a:solidFill>
                <a:schemeClr val="accent3"/>
              </a:solidFill>
              <a:ln>
                <a:noFill/>
              </a:ln>
              <a:effectLst/>
            </c:spPr>
            <c:extLst>
              <c:ext xmlns:c16="http://schemas.microsoft.com/office/drawing/2014/chart" uri="{C3380CC4-5D6E-409C-BE32-E72D297353CC}">
                <c16:uniqueId val="{00000011-A977-404F-BD07-CE480CD76494}"/>
              </c:ext>
            </c:extLst>
          </c:dPt>
          <c:dPt>
            <c:idx val="9"/>
            <c:invertIfNegative val="0"/>
            <c:bubble3D val="0"/>
            <c:spPr>
              <a:solidFill>
                <a:schemeClr val="accent3"/>
              </a:solidFill>
              <a:ln>
                <a:noFill/>
              </a:ln>
              <a:effectLst/>
            </c:spPr>
            <c:extLst>
              <c:ext xmlns:c16="http://schemas.microsoft.com/office/drawing/2014/chart" uri="{C3380CC4-5D6E-409C-BE32-E72D297353CC}">
                <c16:uniqueId val="{00000013-A977-404F-BD07-CE480CD76494}"/>
              </c:ext>
            </c:extLst>
          </c:dPt>
          <c:dPt>
            <c:idx val="10"/>
            <c:invertIfNegative val="0"/>
            <c:bubble3D val="0"/>
            <c:spPr>
              <a:solidFill>
                <a:schemeClr val="accent3"/>
              </a:solidFill>
              <a:ln>
                <a:noFill/>
              </a:ln>
              <a:effectLst/>
            </c:spPr>
            <c:extLst>
              <c:ext xmlns:c16="http://schemas.microsoft.com/office/drawing/2014/chart" uri="{C3380CC4-5D6E-409C-BE32-E72D297353CC}">
                <c16:uniqueId val="{00000015-A977-404F-BD07-CE480CD76494}"/>
              </c:ext>
            </c:extLst>
          </c:dPt>
          <c:dPt>
            <c:idx val="11"/>
            <c:invertIfNegative val="0"/>
            <c:bubble3D val="0"/>
            <c:spPr>
              <a:solidFill>
                <a:schemeClr val="accent3"/>
              </a:solidFill>
              <a:ln>
                <a:noFill/>
              </a:ln>
              <a:effectLst/>
            </c:spPr>
            <c:extLst>
              <c:ext xmlns:c16="http://schemas.microsoft.com/office/drawing/2014/chart" uri="{C3380CC4-5D6E-409C-BE32-E72D297353CC}">
                <c16:uniqueId val="{00000017-A977-404F-BD07-CE480CD76494}"/>
              </c:ext>
            </c:extLst>
          </c:dPt>
          <c:dPt>
            <c:idx val="12"/>
            <c:invertIfNegative val="0"/>
            <c:bubble3D val="0"/>
            <c:spPr>
              <a:solidFill>
                <a:schemeClr val="accent3"/>
              </a:solidFill>
              <a:ln>
                <a:noFill/>
              </a:ln>
              <a:effectLst/>
            </c:spPr>
            <c:extLst>
              <c:ext xmlns:c16="http://schemas.microsoft.com/office/drawing/2014/chart" uri="{C3380CC4-5D6E-409C-BE32-E72D297353CC}">
                <c16:uniqueId val="{00000019-A977-404F-BD07-CE480CD76494}"/>
              </c:ext>
            </c:extLst>
          </c:dPt>
          <c:dPt>
            <c:idx val="13"/>
            <c:invertIfNegative val="0"/>
            <c:bubble3D val="0"/>
            <c:spPr>
              <a:solidFill>
                <a:schemeClr val="accent3"/>
              </a:solidFill>
              <a:ln>
                <a:noFill/>
              </a:ln>
              <a:effectLst/>
            </c:spPr>
            <c:extLst>
              <c:ext xmlns:c16="http://schemas.microsoft.com/office/drawing/2014/chart" uri="{C3380CC4-5D6E-409C-BE32-E72D297353CC}">
                <c16:uniqueId val="{0000001B-A977-404F-BD07-CE480CD76494}"/>
              </c:ext>
            </c:extLst>
          </c:dPt>
          <c:dPt>
            <c:idx val="15"/>
            <c:invertIfNegative val="0"/>
            <c:bubble3D val="0"/>
            <c:spPr>
              <a:solidFill>
                <a:schemeClr val="accent3"/>
              </a:solidFill>
              <a:ln>
                <a:noFill/>
              </a:ln>
              <a:effectLst/>
            </c:spPr>
            <c:extLst>
              <c:ext xmlns:c16="http://schemas.microsoft.com/office/drawing/2014/chart" uri="{C3380CC4-5D6E-409C-BE32-E72D297353CC}">
                <c16:uniqueId val="{0000001D-A977-404F-BD07-CE480CD76494}"/>
              </c:ext>
            </c:extLst>
          </c:dPt>
          <c:dPt>
            <c:idx val="16"/>
            <c:invertIfNegative val="0"/>
            <c:bubble3D val="0"/>
            <c:spPr>
              <a:solidFill>
                <a:schemeClr val="accent3"/>
              </a:solidFill>
              <a:ln>
                <a:noFill/>
              </a:ln>
              <a:effectLst/>
            </c:spPr>
            <c:extLst>
              <c:ext xmlns:c16="http://schemas.microsoft.com/office/drawing/2014/chart" uri="{C3380CC4-5D6E-409C-BE32-E72D297353CC}">
                <c16:uniqueId val="{0000001F-A977-404F-BD07-CE480CD76494}"/>
              </c:ext>
            </c:extLst>
          </c:dPt>
          <c:dPt>
            <c:idx val="17"/>
            <c:invertIfNegative val="0"/>
            <c:bubble3D val="0"/>
            <c:spPr>
              <a:solidFill>
                <a:schemeClr val="accent3"/>
              </a:solidFill>
              <a:ln>
                <a:noFill/>
              </a:ln>
              <a:effectLst/>
            </c:spPr>
            <c:extLst>
              <c:ext xmlns:c16="http://schemas.microsoft.com/office/drawing/2014/chart" uri="{C3380CC4-5D6E-409C-BE32-E72D297353CC}">
                <c16:uniqueId val="{00000021-A977-404F-BD07-CE480CD76494}"/>
              </c:ext>
            </c:extLst>
          </c:dPt>
          <c:dLbls>
            <c:dLbl>
              <c:idx val="5"/>
              <c:layout>
                <c:manualLayout>
                  <c:x val="-1.4171834271668707E-3"/>
                  <c:y val="-6.1866855213273033E-4"/>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977-404F-BD07-CE480CD7649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Other</c:v>
                </c:pt>
                <c:pt idx="1">
                  <c:v>Financial institution</c:v>
                </c:pt>
                <c:pt idx="2">
                  <c:v>Collection agency</c:v>
                </c:pt>
                <c:pt idx="3">
                  <c:v>Provider</c:v>
                </c:pt>
              </c:strCache>
            </c:strRef>
          </c:cat>
          <c:val>
            <c:numRef>
              <c:f>Sheet1!$B$2:$B$5</c:f>
              <c:numCache>
                <c:formatCode>0%</c:formatCode>
                <c:ptCount val="4"/>
                <c:pt idx="0">
                  <c:v>5.1799999999999999E-2</c:v>
                </c:pt>
                <c:pt idx="1">
                  <c:v>0.18179999999999999</c:v>
                </c:pt>
                <c:pt idx="2">
                  <c:v>0.32369999999999999</c:v>
                </c:pt>
                <c:pt idx="3">
                  <c:v>0.67269999999999996</c:v>
                </c:pt>
              </c:numCache>
            </c:numRef>
          </c:val>
          <c:extLst>
            <c:ext xmlns:c16="http://schemas.microsoft.com/office/drawing/2014/chart" uri="{C3380CC4-5D6E-409C-BE32-E72D297353CC}">
              <c16:uniqueId val="{00000022-A977-404F-BD07-CE480CD76494}"/>
            </c:ext>
          </c:extLst>
        </c:ser>
        <c:dLbls>
          <c:showLegendKey val="0"/>
          <c:showVal val="0"/>
          <c:showCatName val="0"/>
          <c:showSerName val="0"/>
          <c:showPercent val="0"/>
          <c:showBubbleSize val="0"/>
        </c:dLbls>
        <c:gapWidth val="82"/>
        <c:axId val="1702768639"/>
        <c:axId val="1708641503"/>
      </c:barChart>
      <c:catAx>
        <c:axId val="1702768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85000000000000009"/>
          <c:min val="0"/>
        </c:scaling>
        <c:delete val="1"/>
        <c:axPos val="b"/>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458450225958249E-3"/>
          <c:y val="0"/>
          <c:w val="0.99885416108700698"/>
          <c:h val="1"/>
        </c:manualLayout>
      </c:layout>
      <c:barChart>
        <c:barDir val="bar"/>
        <c:grouping val="stacked"/>
        <c:varyColors val="0"/>
        <c:ser>
          <c:idx val="0"/>
          <c:order val="0"/>
          <c:tx>
            <c:strRef>
              <c:f>Sheet1!$A$2</c:f>
              <c:strCache>
                <c:ptCount val="1"/>
                <c:pt idx="0">
                  <c:v>&lt;10%</c:v>
                </c:pt>
              </c:strCache>
            </c:strRef>
          </c:tx>
          <c:spPr>
            <a:solidFill>
              <a:schemeClr val="tx1">
                <a:lumMod val="10000"/>
                <a:lumOff val="90000"/>
              </a:schemeClr>
            </a:solidFill>
            <a:ln w="19050">
              <a:solidFill>
                <a:schemeClr val="lt1"/>
              </a:solidFill>
            </a:ln>
            <a:effectLst/>
          </c:spPr>
          <c:invertIfNegative val="0"/>
          <c:dPt>
            <c:idx val="0"/>
            <c:invertIfNegative val="0"/>
            <c:bubble3D val="0"/>
            <c:spPr>
              <a:solidFill>
                <a:schemeClr val="tx1">
                  <a:lumMod val="10000"/>
                  <a:lumOff val="90000"/>
                </a:schemeClr>
              </a:solidFill>
              <a:ln w="19050">
                <a:solidFill>
                  <a:schemeClr val="lt1"/>
                </a:solidFill>
              </a:ln>
              <a:effectLst/>
            </c:spPr>
            <c:extLst>
              <c:ext xmlns:c16="http://schemas.microsoft.com/office/drawing/2014/chart" uri="{C3380CC4-5D6E-409C-BE32-E72D297353CC}">
                <c16:uniqueId val="{00000001-D4D1-4891-8688-3B26327664CB}"/>
              </c:ext>
            </c:extLst>
          </c:dPt>
          <c:dPt>
            <c:idx val="1"/>
            <c:invertIfNegative val="0"/>
            <c:bubble3D val="0"/>
            <c:spPr>
              <a:solidFill>
                <a:schemeClr val="tx1">
                  <a:lumMod val="10000"/>
                  <a:lumOff val="90000"/>
                </a:schemeClr>
              </a:solidFill>
              <a:ln w="19050">
                <a:solidFill>
                  <a:schemeClr val="lt1"/>
                </a:solidFill>
              </a:ln>
              <a:effectLst/>
            </c:spPr>
            <c:extLst>
              <c:ext xmlns:c16="http://schemas.microsoft.com/office/drawing/2014/chart" uri="{C3380CC4-5D6E-409C-BE32-E72D297353CC}">
                <c16:uniqueId val="{00000003-D4D1-4891-8688-3B26327664CB}"/>
              </c:ext>
            </c:extLst>
          </c:dPt>
          <c:dPt>
            <c:idx val="2"/>
            <c:invertIfNegative val="0"/>
            <c:bubble3D val="0"/>
            <c:spPr>
              <a:solidFill>
                <a:schemeClr val="tx1">
                  <a:lumMod val="10000"/>
                  <a:lumOff val="90000"/>
                </a:schemeClr>
              </a:solidFill>
              <a:ln w="19050">
                <a:solidFill>
                  <a:schemeClr val="lt1"/>
                </a:solidFill>
              </a:ln>
              <a:effectLst/>
            </c:spPr>
            <c:extLst>
              <c:ext xmlns:c16="http://schemas.microsoft.com/office/drawing/2014/chart" uri="{C3380CC4-5D6E-409C-BE32-E72D297353CC}">
                <c16:uniqueId val="{00000005-D4D1-4891-8688-3B26327664CB}"/>
              </c:ext>
            </c:extLst>
          </c:dPt>
          <c:dPt>
            <c:idx val="3"/>
            <c:invertIfNegative val="0"/>
            <c:bubble3D val="0"/>
            <c:spPr>
              <a:solidFill>
                <a:schemeClr val="tx1">
                  <a:lumMod val="10000"/>
                  <a:lumOff val="90000"/>
                </a:schemeClr>
              </a:solidFill>
              <a:ln w="19050">
                <a:solidFill>
                  <a:schemeClr val="lt1"/>
                </a:solidFill>
              </a:ln>
              <a:effectLst/>
            </c:spPr>
            <c:extLst>
              <c:ext xmlns:c16="http://schemas.microsoft.com/office/drawing/2014/chart" uri="{C3380CC4-5D6E-409C-BE32-E72D297353CC}">
                <c16:uniqueId val="{00000007-D4D1-4891-8688-3B26327664CB}"/>
              </c:ext>
            </c:extLst>
          </c:dPt>
          <c:dPt>
            <c:idx val="4"/>
            <c:invertIfNegative val="0"/>
            <c:bubble3D val="0"/>
            <c:spPr>
              <a:solidFill>
                <a:schemeClr val="tx1">
                  <a:lumMod val="10000"/>
                  <a:lumOff val="90000"/>
                </a:schemeClr>
              </a:solidFill>
              <a:ln w="19050">
                <a:solidFill>
                  <a:schemeClr val="lt1"/>
                </a:solidFill>
              </a:ln>
              <a:effectLst/>
            </c:spPr>
            <c:extLst>
              <c:ext xmlns:c16="http://schemas.microsoft.com/office/drawing/2014/chart" uri="{C3380CC4-5D6E-409C-BE32-E72D297353CC}">
                <c16:uniqueId val="{00000009-D4D1-4891-8688-3B26327664CB}"/>
              </c:ext>
            </c:extLst>
          </c:dPt>
          <c:dPt>
            <c:idx val="5"/>
            <c:invertIfNegative val="0"/>
            <c:bubble3D val="0"/>
            <c:spPr>
              <a:solidFill>
                <a:schemeClr val="tx1">
                  <a:lumMod val="10000"/>
                  <a:lumOff val="90000"/>
                </a:schemeClr>
              </a:solidFill>
              <a:ln w="19050">
                <a:solidFill>
                  <a:schemeClr val="lt1"/>
                </a:solidFill>
              </a:ln>
              <a:effectLst/>
            </c:spPr>
            <c:extLst>
              <c:ext xmlns:c16="http://schemas.microsoft.com/office/drawing/2014/chart" uri="{C3380CC4-5D6E-409C-BE32-E72D297353CC}">
                <c16:uniqueId val="{0000000B-D4D1-4891-8688-3B26327664CB}"/>
              </c:ext>
            </c:extLst>
          </c:dPt>
          <c:cat>
            <c:strRef>
              <c:f>Sheet1!$B$1</c:f>
              <c:strCache>
                <c:ptCount val="1"/>
                <c:pt idx="0">
                  <c:v>Rate</c:v>
                </c:pt>
              </c:strCache>
            </c:strRef>
          </c:cat>
          <c:val>
            <c:numRef>
              <c:f>Sheet1!$B$2</c:f>
              <c:numCache>
                <c:formatCode>0%</c:formatCode>
                <c:ptCount val="1"/>
                <c:pt idx="0">
                  <c:v>0.42120000000000002</c:v>
                </c:pt>
              </c:numCache>
            </c:numRef>
          </c:val>
          <c:extLst>
            <c:ext xmlns:c16="http://schemas.microsoft.com/office/drawing/2014/chart" uri="{C3380CC4-5D6E-409C-BE32-E72D297353CC}">
              <c16:uniqueId val="{0000000C-D4D1-4891-8688-3B26327664CB}"/>
            </c:ext>
          </c:extLst>
        </c:ser>
        <c:ser>
          <c:idx val="1"/>
          <c:order val="1"/>
          <c:tx>
            <c:strRef>
              <c:f>Sheet1!$A$3</c:f>
              <c:strCache>
                <c:ptCount val="1"/>
                <c:pt idx="0">
                  <c:v>10% to less than 25%</c:v>
                </c:pt>
              </c:strCache>
            </c:strRef>
          </c:tx>
          <c:spPr>
            <a:solidFill>
              <a:schemeClr val="bg2"/>
            </a:solidFill>
            <a:ln w="19050">
              <a:solidFill>
                <a:schemeClr val="lt1"/>
              </a:solidFill>
            </a:ln>
            <a:effectLst/>
          </c:spPr>
          <c:invertIfNegative val="0"/>
          <c:cat>
            <c:strRef>
              <c:f>Sheet1!$B$1</c:f>
              <c:strCache>
                <c:ptCount val="1"/>
                <c:pt idx="0">
                  <c:v>Rate</c:v>
                </c:pt>
              </c:strCache>
            </c:strRef>
          </c:cat>
          <c:val>
            <c:numRef>
              <c:f>Sheet1!$B$3</c:f>
              <c:numCache>
                <c:formatCode>0%</c:formatCode>
                <c:ptCount val="1"/>
                <c:pt idx="0">
                  <c:v>0.40089999999999998</c:v>
                </c:pt>
              </c:numCache>
            </c:numRef>
          </c:val>
          <c:extLst>
            <c:ext xmlns:c16="http://schemas.microsoft.com/office/drawing/2014/chart" uri="{C3380CC4-5D6E-409C-BE32-E72D297353CC}">
              <c16:uniqueId val="{0000000C-6012-DE4D-AF6F-C1215F9D3728}"/>
            </c:ext>
          </c:extLst>
        </c:ser>
        <c:ser>
          <c:idx val="2"/>
          <c:order val="2"/>
          <c:tx>
            <c:strRef>
              <c:f>Sheet1!$A$4</c:f>
              <c:strCache>
                <c:ptCount val="1"/>
                <c:pt idx="0">
                  <c:v>25% or more</c:v>
                </c:pt>
              </c:strCache>
            </c:strRef>
          </c:tx>
          <c:spPr>
            <a:solidFill>
              <a:schemeClr val="bg2">
                <a:lumMod val="75000"/>
              </a:schemeClr>
            </a:solidFill>
            <a:ln w="19050">
              <a:solidFill>
                <a:schemeClr val="lt1"/>
              </a:solidFill>
            </a:ln>
            <a:effectLst/>
          </c:spPr>
          <c:invertIfNegative val="0"/>
          <c:cat>
            <c:strRef>
              <c:f>Sheet1!$B$1</c:f>
              <c:strCache>
                <c:ptCount val="1"/>
                <c:pt idx="0">
                  <c:v>Rate</c:v>
                </c:pt>
              </c:strCache>
            </c:strRef>
          </c:cat>
          <c:val>
            <c:numRef>
              <c:f>Sheet1!$B$4</c:f>
              <c:numCache>
                <c:formatCode>0%</c:formatCode>
                <c:ptCount val="1"/>
                <c:pt idx="0">
                  <c:v>0.17069999999999999</c:v>
                </c:pt>
              </c:numCache>
            </c:numRef>
          </c:val>
          <c:extLst>
            <c:ext xmlns:c16="http://schemas.microsoft.com/office/drawing/2014/chart" uri="{C3380CC4-5D6E-409C-BE32-E72D297353CC}">
              <c16:uniqueId val="{0000000D-6012-DE4D-AF6F-C1215F9D3728}"/>
            </c:ext>
          </c:extLst>
        </c:ser>
        <c:dLbls>
          <c:showLegendKey val="0"/>
          <c:showVal val="0"/>
          <c:showCatName val="0"/>
          <c:showSerName val="0"/>
          <c:showPercent val="0"/>
          <c:showBubbleSize val="0"/>
        </c:dLbls>
        <c:gapWidth val="50"/>
        <c:overlap val="100"/>
        <c:axId val="1738290367"/>
        <c:axId val="531351744"/>
      </c:barChart>
      <c:valAx>
        <c:axId val="531351744"/>
        <c:scaling>
          <c:orientation val="minMax"/>
        </c:scaling>
        <c:delete val="1"/>
        <c:axPos val="b"/>
        <c:numFmt formatCode="0%" sourceLinked="1"/>
        <c:majorTickMark val="out"/>
        <c:minorTickMark val="none"/>
        <c:tickLblPos val="nextTo"/>
        <c:crossAx val="1738290367"/>
        <c:crosses val="autoZero"/>
        <c:crossBetween val="between"/>
      </c:valAx>
      <c:catAx>
        <c:axId val="1738290367"/>
        <c:scaling>
          <c:orientation val="minMax"/>
        </c:scaling>
        <c:delete val="1"/>
        <c:axPos val="l"/>
        <c:numFmt formatCode="General" sourceLinked="1"/>
        <c:majorTickMark val="out"/>
        <c:minorTickMark val="none"/>
        <c:tickLblPos val="nextTo"/>
        <c:crossAx val="531351744"/>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08008" cy="467311"/>
          </a:xfrm>
          <a:prstGeom prst="rect">
            <a:avLst/>
          </a:prstGeom>
        </p:spPr>
        <p:txBody>
          <a:bodyPr vert="horz" lIns="94201" tIns="47101" rIns="94201" bIns="47101" rtlCol="0"/>
          <a:lstStyle>
            <a:lvl1pPr algn="l">
              <a:defRPr sz="1200"/>
            </a:lvl1pPr>
          </a:lstStyle>
          <a:p>
            <a:endParaRPr lang="en-US" b="1">
              <a:latin typeface="Suisse Int'l Bold" panose="020B0804000000000000" pitchFamily="34" charset="77"/>
            </a:endParaRPr>
          </a:p>
        </p:txBody>
      </p:sp>
      <p:sp>
        <p:nvSpPr>
          <p:cNvPr id="3" name="Date Placeholder 2"/>
          <p:cNvSpPr>
            <a:spLocks noGrp="1"/>
          </p:cNvSpPr>
          <p:nvPr>
            <p:ph type="dt" sz="quarter" idx="1"/>
          </p:nvPr>
        </p:nvSpPr>
        <p:spPr>
          <a:xfrm>
            <a:off x="4062658" y="0"/>
            <a:ext cx="3108008" cy="467311"/>
          </a:xfrm>
          <a:prstGeom prst="rect">
            <a:avLst/>
          </a:prstGeom>
        </p:spPr>
        <p:txBody>
          <a:bodyPr vert="horz" lIns="94201" tIns="47101" rIns="94201" bIns="47101" rtlCol="0"/>
          <a:lstStyle>
            <a:lvl1pPr algn="r">
              <a:defRPr sz="1200"/>
            </a:lvl1pPr>
          </a:lstStyle>
          <a:p>
            <a:fld id="{34E75CA9-D3DC-4CC4-B26F-4572B05774CA}" type="datetimeFigureOut">
              <a:rPr lang="en-US" b="1" smtClean="0">
                <a:latin typeface="Suisse Int'l Bold" panose="020B0804000000000000" pitchFamily="34" charset="77"/>
              </a:rPr>
              <a:t>10/25/2023</a:t>
            </a:fld>
            <a:endParaRPr lang="en-US" b="1">
              <a:latin typeface="Suisse Int'l Bold" panose="020B0804000000000000" pitchFamily="34" charset="77"/>
            </a:endParaRPr>
          </a:p>
        </p:txBody>
      </p:sp>
      <p:sp>
        <p:nvSpPr>
          <p:cNvPr id="4" name="Footer Placeholder 3"/>
          <p:cNvSpPr>
            <a:spLocks noGrp="1"/>
          </p:cNvSpPr>
          <p:nvPr>
            <p:ph type="ftr" sz="quarter" idx="2"/>
          </p:nvPr>
        </p:nvSpPr>
        <p:spPr>
          <a:xfrm>
            <a:off x="0" y="8846554"/>
            <a:ext cx="3108008" cy="467310"/>
          </a:xfrm>
          <a:prstGeom prst="rect">
            <a:avLst/>
          </a:prstGeom>
        </p:spPr>
        <p:txBody>
          <a:bodyPr vert="horz" lIns="94201" tIns="47101" rIns="94201" bIns="47101" rtlCol="0" anchor="b"/>
          <a:lstStyle>
            <a:lvl1pPr algn="l">
              <a:defRPr sz="1200"/>
            </a:lvl1pPr>
          </a:lstStyle>
          <a:p>
            <a:endParaRPr lang="en-US" b="1">
              <a:latin typeface="Suisse Int'l Bold" panose="020B0804000000000000" pitchFamily="34" charset="77"/>
            </a:endParaRPr>
          </a:p>
        </p:txBody>
      </p:sp>
      <p:sp>
        <p:nvSpPr>
          <p:cNvPr id="5" name="Slide Number Placeholder 4"/>
          <p:cNvSpPr>
            <a:spLocks noGrp="1"/>
          </p:cNvSpPr>
          <p:nvPr>
            <p:ph type="sldNum" sz="quarter" idx="3"/>
          </p:nvPr>
        </p:nvSpPr>
        <p:spPr>
          <a:xfrm>
            <a:off x="4062658" y="8846554"/>
            <a:ext cx="3108008" cy="467310"/>
          </a:xfrm>
          <a:prstGeom prst="rect">
            <a:avLst/>
          </a:prstGeom>
        </p:spPr>
        <p:txBody>
          <a:bodyPr vert="horz" lIns="94201" tIns="47101" rIns="94201" bIns="47101"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08008" cy="465693"/>
          </a:xfrm>
          <a:prstGeom prst="rect">
            <a:avLst/>
          </a:prstGeom>
        </p:spPr>
        <p:txBody>
          <a:bodyPr vert="horz" lIns="94201" tIns="47101" rIns="94201" bIns="47101" rtlCol="0"/>
          <a:lstStyle>
            <a:lvl1pPr algn="l">
              <a:defRPr sz="1200" b="1" i="0">
                <a:latin typeface="Suisse Int'l Bold" panose="020B0804000000000000" pitchFamily="34" charset="77"/>
              </a:defRPr>
            </a:lvl1pPr>
          </a:lstStyle>
          <a:p>
            <a:endParaRPr lang="en-US"/>
          </a:p>
        </p:txBody>
      </p:sp>
      <p:sp>
        <p:nvSpPr>
          <p:cNvPr id="3" name="Date Placeholder 2"/>
          <p:cNvSpPr>
            <a:spLocks noGrp="1"/>
          </p:cNvSpPr>
          <p:nvPr>
            <p:ph type="dt" idx="1"/>
          </p:nvPr>
        </p:nvSpPr>
        <p:spPr>
          <a:xfrm>
            <a:off x="4062658" y="0"/>
            <a:ext cx="3108008" cy="465693"/>
          </a:xfrm>
          <a:prstGeom prst="rect">
            <a:avLst/>
          </a:prstGeom>
        </p:spPr>
        <p:txBody>
          <a:bodyPr vert="horz" lIns="94201" tIns="47101" rIns="94201" bIns="47101" rtlCol="0"/>
          <a:lstStyle>
            <a:lvl1pPr algn="r">
              <a:defRPr sz="1200" b="1" i="0">
                <a:latin typeface="Suisse Int'l Bold" panose="020B0804000000000000" pitchFamily="34" charset="77"/>
              </a:defRPr>
            </a:lvl1pPr>
          </a:lstStyle>
          <a:p>
            <a:fld id="{03A1D146-B4E0-1741-B9EE-9789392EFCC4}" type="datetimeFigureOut">
              <a:rPr lang="en-US" smtClean="0"/>
              <a:pPr/>
              <a:t>10/25/2023</a:t>
            </a:fld>
            <a:endParaRPr lang="en-US"/>
          </a:p>
        </p:txBody>
      </p:sp>
      <p:sp>
        <p:nvSpPr>
          <p:cNvPr id="4" name="Slide Image Placeholder 3"/>
          <p:cNvSpPr>
            <a:spLocks noGrp="1" noRot="1" noChangeAspect="1"/>
          </p:cNvSpPr>
          <p:nvPr>
            <p:ph type="sldImg" idx="2"/>
          </p:nvPr>
        </p:nvSpPr>
        <p:spPr>
          <a:xfrm>
            <a:off x="1257300" y="698500"/>
            <a:ext cx="4657725" cy="3492500"/>
          </a:xfrm>
          <a:prstGeom prst="rect">
            <a:avLst/>
          </a:prstGeom>
          <a:noFill/>
          <a:ln w="12700">
            <a:solidFill>
              <a:prstClr val="black"/>
            </a:solidFill>
          </a:ln>
        </p:spPr>
        <p:txBody>
          <a:bodyPr vert="horz" lIns="94201" tIns="47101" rIns="94201" bIns="47101" rtlCol="0" anchor="ctr"/>
          <a:lstStyle/>
          <a:p>
            <a:endParaRPr lang="en-US"/>
          </a:p>
        </p:txBody>
      </p:sp>
      <p:sp>
        <p:nvSpPr>
          <p:cNvPr id="5" name="Notes Placeholder 4"/>
          <p:cNvSpPr>
            <a:spLocks noGrp="1"/>
          </p:cNvSpPr>
          <p:nvPr>
            <p:ph type="body" sz="quarter" idx="3"/>
          </p:nvPr>
        </p:nvSpPr>
        <p:spPr>
          <a:xfrm>
            <a:off x="717233" y="4424085"/>
            <a:ext cx="5737860" cy="4191238"/>
          </a:xfrm>
          <a:prstGeom prst="rect">
            <a:avLst/>
          </a:prstGeom>
        </p:spPr>
        <p:txBody>
          <a:bodyPr vert="horz" lIns="94201" tIns="47101" rIns="94201" bIns="47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3"/>
            <a:ext cx="3108008" cy="465693"/>
          </a:xfrm>
          <a:prstGeom prst="rect">
            <a:avLst/>
          </a:prstGeom>
        </p:spPr>
        <p:txBody>
          <a:bodyPr vert="horz" lIns="94201" tIns="47101" rIns="94201" bIns="47101" rtlCol="0" anchor="b"/>
          <a:lstStyle>
            <a:lvl1pPr algn="l">
              <a:defRPr sz="1200" b="1" i="0">
                <a:latin typeface="Suisse Int'l Bold" panose="020B0804000000000000" pitchFamily="34" charset="77"/>
              </a:defRPr>
            </a:lvl1pPr>
          </a:lstStyle>
          <a:p>
            <a:endParaRPr lang="en-US"/>
          </a:p>
        </p:txBody>
      </p:sp>
      <p:sp>
        <p:nvSpPr>
          <p:cNvPr id="7" name="Slide Number Placeholder 6"/>
          <p:cNvSpPr>
            <a:spLocks noGrp="1"/>
          </p:cNvSpPr>
          <p:nvPr>
            <p:ph type="sldNum" sz="quarter" idx="5"/>
          </p:nvPr>
        </p:nvSpPr>
        <p:spPr>
          <a:xfrm>
            <a:off x="4062658" y="8846553"/>
            <a:ext cx="3108008" cy="465693"/>
          </a:xfrm>
          <a:prstGeom prst="rect">
            <a:avLst/>
          </a:prstGeom>
        </p:spPr>
        <p:txBody>
          <a:bodyPr vert="horz" lIns="94201" tIns="47101" rIns="94201" bIns="47101"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1</a:t>
            </a:fld>
            <a:endParaRPr lang="en-US"/>
          </a:p>
        </p:txBody>
      </p:sp>
    </p:spTree>
    <p:extLst>
      <p:ext uri="{BB962C8B-B14F-4D97-AF65-F5344CB8AC3E}">
        <p14:creationId xmlns:p14="http://schemas.microsoft.com/office/powerpoint/2010/main" val="3457609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10</a:t>
            </a:fld>
            <a:endParaRPr lang="en-US"/>
          </a:p>
        </p:txBody>
      </p:sp>
    </p:spTree>
    <p:extLst>
      <p:ext uri="{BB962C8B-B14F-4D97-AF65-F5344CB8AC3E}">
        <p14:creationId xmlns:p14="http://schemas.microsoft.com/office/powerpoint/2010/main" val="2047215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11</a:t>
            </a:fld>
            <a:endParaRPr lang="en-US"/>
          </a:p>
        </p:txBody>
      </p:sp>
    </p:spTree>
    <p:extLst>
      <p:ext uri="{BB962C8B-B14F-4D97-AF65-F5344CB8AC3E}">
        <p14:creationId xmlns:p14="http://schemas.microsoft.com/office/powerpoint/2010/main" val="21989827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12</a:t>
            </a:fld>
            <a:endParaRPr lang="en-US"/>
          </a:p>
        </p:txBody>
      </p:sp>
    </p:spTree>
    <p:extLst>
      <p:ext uri="{BB962C8B-B14F-4D97-AF65-F5344CB8AC3E}">
        <p14:creationId xmlns:p14="http://schemas.microsoft.com/office/powerpoint/2010/main" val="3844541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2</a:t>
            </a:fld>
            <a:endParaRPr lang="en-US"/>
          </a:p>
        </p:txBody>
      </p:sp>
    </p:spTree>
    <p:extLst>
      <p:ext uri="{BB962C8B-B14F-4D97-AF65-F5344CB8AC3E}">
        <p14:creationId xmlns:p14="http://schemas.microsoft.com/office/powerpoint/2010/main" val="1641649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3</a:t>
            </a:fld>
            <a:endParaRPr lang="en-US"/>
          </a:p>
        </p:txBody>
      </p:sp>
    </p:spTree>
    <p:extLst>
      <p:ext uri="{BB962C8B-B14F-4D97-AF65-F5344CB8AC3E}">
        <p14:creationId xmlns:p14="http://schemas.microsoft.com/office/powerpoint/2010/main" val="2893981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4</a:t>
            </a:fld>
            <a:endParaRPr lang="en-US"/>
          </a:p>
        </p:txBody>
      </p:sp>
    </p:spTree>
    <p:extLst>
      <p:ext uri="{BB962C8B-B14F-4D97-AF65-F5344CB8AC3E}">
        <p14:creationId xmlns:p14="http://schemas.microsoft.com/office/powerpoint/2010/main" val="3473658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5</a:t>
            </a:fld>
            <a:endParaRPr lang="en-US"/>
          </a:p>
        </p:txBody>
      </p:sp>
    </p:spTree>
    <p:extLst>
      <p:ext uri="{BB962C8B-B14F-4D97-AF65-F5344CB8AC3E}">
        <p14:creationId xmlns:p14="http://schemas.microsoft.com/office/powerpoint/2010/main" val="3568496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6</a:t>
            </a:fld>
            <a:endParaRPr lang="en-US"/>
          </a:p>
        </p:txBody>
      </p:sp>
    </p:spTree>
    <p:extLst>
      <p:ext uri="{BB962C8B-B14F-4D97-AF65-F5344CB8AC3E}">
        <p14:creationId xmlns:p14="http://schemas.microsoft.com/office/powerpoint/2010/main" val="1326814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7</a:t>
            </a:fld>
            <a:endParaRPr lang="en-US"/>
          </a:p>
        </p:txBody>
      </p:sp>
    </p:spTree>
    <p:extLst>
      <p:ext uri="{BB962C8B-B14F-4D97-AF65-F5344CB8AC3E}">
        <p14:creationId xmlns:p14="http://schemas.microsoft.com/office/powerpoint/2010/main" val="3966339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8</a:t>
            </a:fld>
            <a:endParaRPr lang="en-US"/>
          </a:p>
        </p:txBody>
      </p:sp>
    </p:spTree>
    <p:extLst>
      <p:ext uri="{BB962C8B-B14F-4D97-AF65-F5344CB8AC3E}">
        <p14:creationId xmlns:p14="http://schemas.microsoft.com/office/powerpoint/2010/main" val="1926060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7863621-2E60-B848-8968-B0341E26A312}" type="slidenum">
              <a:rPr lang="en-US" smtClean="0"/>
              <a:pPr/>
              <a:t>9</a:t>
            </a:fld>
            <a:endParaRPr lang="en-US"/>
          </a:p>
        </p:txBody>
      </p:sp>
    </p:spTree>
    <p:extLst>
      <p:ext uri="{BB962C8B-B14F-4D97-AF65-F5344CB8AC3E}">
        <p14:creationId xmlns:p14="http://schemas.microsoft.com/office/powerpoint/2010/main" val="22491971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bf08-3735"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443206"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a:latin typeface="Arial" panose="020B0604020202020204" pitchFamily="34" charset="0"/>
                <a:cs typeface="Arial" panose="020B0604020202020204" pitchFamily="34" charset="0"/>
              </a:rPr>
              <a:t>Source: Sara R. Collins, Shreya Roy, and Relebohile Masitha, </a:t>
            </a:r>
            <a:r>
              <a:rPr lang="en-US" sz="800" b="0" i="1">
                <a:latin typeface="Arial" panose="020B0604020202020204" pitchFamily="34" charset="0"/>
                <a:cs typeface="Arial" panose="020B0604020202020204" pitchFamily="34" charset="0"/>
              </a:rPr>
              <a:t>Paying for It: How Health Care Costs and Medical Debt Are Making Americans Sicker and Poorer — Findings from the Commonwealth Fund 2023 Health Care Affordability Survey</a:t>
            </a:r>
            <a:r>
              <a:rPr lang="en-US" sz="800" b="0" i="0">
                <a:latin typeface="Arial" panose="020B0604020202020204" pitchFamily="34" charset="0"/>
                <a:cs typeface="Arial" panose="020B0604020202020204" pitchFamily="34" charset="0"/>
              </a:rPr>
              <a:t> (Commonwealth Fund, Oct. 2023). </a:t>
            </a:r>
            <a:r>
              <a:rPr lang="en-US" sz="800" b="0" i="0">
                <a:latin typeface="Arial" panose="020B0604020202020204" pitchFamily="34" charset="0"/>
                <a:cs typeface="Arial" panose="020B0604020202020204" pitchFamily="34" charset="0"/>
                <a:hlinkClick r:id="rId3"/>
              </a:rPr>
              <a:t>https://doi.org/10.26099/bf08-3735</a:t>
            </a:r>
            <a:endParaRPr lang="en-US" sz="800" b="0" i="0">
              <a:latin typeface="Arial" panose="020B0604020202020204" pitchFamily="34" charset="0"/>
              <a:cs typeface="Arial" panose="020B0604020202020204" pitchFamily="34" charset="0"/>
            </a:endParaRP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0">
                <a:solidFill>
                  <a:schemeClr val="tx1"/>
                </a:solidFill>
                <a:latin typeface="Suisse Int'l Italic" panose="020B0804000000000000" pitchFamily="34" charset="77"/>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9_CMWF Text White+Blue 2 Columns">
    <p:bg>
      <p:bgPr>
        <a:solidFill>
          <a:schemeClr val="tx2">
            <a:lumMod val="90000"/>
            <a:lumOff val="10000"/>
          </a:schemeClr>
        </a:solidFill>
        <a:effectLst/>
      </p:bgPr>
    </p:bg>
    <p:spTree>
      <p:nvGrpSpPr>
        <p:cNvPr id="1" name=""/>
        <p:cNvGrpSpPr/>
        <p:nvPr/>
      </p:nvGrpSpPr>
      <p:grpSpPr>
        <a:xfrm>
          <a:off x="0" y="0"/>
          <a:ext cx="0" cy="0"/>
          <a:chOff x="0" y="0"/>
          <a:chExt cx="0" cy="0"/>
        </a:xfrm>
      </p:grpSpPr>
      <p:sp>
        <p:nvSpPr>
          <p:cNvPr id="10" name="Text Placeholder 6">
            <a:extLst>
              <a:ext uri="{FF2B5EF4-FFF2-40B4-BE49-F238E27FC236}">
                <a16:creationId xmlns:a16="http://schemas.microsoft.com/office/drawing/2014/main" id="{58A55C3E-CFF0-FE4B-AE4B-E839DE67334A}"/>
              </a:ext>
            </a:extLst>
          </p:cNvPr>
          <p:cNvSpPr>
            <a:spLocks noGrp="1"/>
          </p:cNvSpPr>
          <p:nvPr>
            <p:ph type="body" sz="quarter" idx="18"/>
          </p:nvPr>
        </p:nvSpPr>
        <p:spPr>
          <a:xfrm>
            <a:off x="627436" y="2367562"/>
            <a:ext cx="8229598" cy="3480788"/>
          </a:xfrm>
        </p:spPr>
        <p:txBody>
          <a:bodyPr>
            <a:normAutofit/>
          </a:bodyPr>
          <a:lstStyle>
            <a:lvl1pPr marL="342900" indent="-342900">
              <a:lnSpc>
                <a:spcPct val="100000"/>
              </a:lnSpc>
              <a:spcBef>
                <a:spcPts val="600"/>
              </a:spcBef>
              <a:spcAft>
                <a:spcPts val="450"/>
              </a:spcAft>
              <a:buClr>
                <a:schemeClr val="accent6">
                  <a:lumMod val="20000"/>
                  <a:lumOff val="80000"/>
                </a:schemeClr>
              </a:buClr>
              <a:buFont typeface="+mj-lt"/>
              <a:buAutoNum type="arabicPeriod"/>
              <a:defRPr sz="1500">
                <a:solidFill>
                  <a:schemeClr val="bg1"/>
                </a:solidFill>
              </a:defRPr>
            </a:lvl1pPr>
            <a:lvl2pPr marL="471484" indent="-342900">
              <a:lnSpc>
                <a:spcPct val="100000"/>
              </a:lnSpc>
              <a:spcBef>
                <a:spcPts val="600"/>
              </a:spcBef>
              <a:spcAft>
                <a:spcPts val="450"/>
              </a:spcAft>
              <a:buClr>
                <a:schemeClr val="tx2">
                  <a:lumMod val="25000"/>
                  <a:lumOff val="75000"/>
                </a:schemeClr>
              </a:buClr>
              <a:buFont typeface="+mj-lt"/>
              <a:buAutoNum type="arabicPeriod"/>
              <a:defRPr sz="1350">
                <a:solidFill>
                  <a:schemeClr val="bg1"/>
                </a:solidFill>
              </a:defRPr>
            </a:lvl2pPr>
            <a:lvl3pPr marL="486959" indent="-228600">
              <a:lnSpc>
                <a:spcPct val="100000"/>
              </a:lnSpc>
              <a:spcBef>
                <a:spcPts val="600"/>
              </a:spcBef>
              <a:spcAft>
                <a:spcPts val="450"/>
              </a:spcAft>
              <a:buClr>
                <a:schemeClr val="tx2">
                  <a:lumMod val="25000"/>
                  <a:lumOff val="75000"/>
                </a:schemeClr>
              </a:buClr>
              <a:buFont typeface="+mj-lt"/>
              <a:buAutoNum type="arabicPeriod"/>
              <a:defRPr sz="1200">
                <a:solidFill>
                  <a:schemeClr val="bg1"/>
                </a:solidFill>
              </a:defRPr>
            </a:lvl3pPr>
            <a:lvl4pPr marL="615543" indent="-228600">
              <a:lnSpc>
                <a:spcPct val="100000"/>
              </a:lnSpc>
              <a:spcBef>
                <a:spcPts val="600"/>
              </a:spcBef>
              <a:spcAft>
                <a:spcPts val="450"/>
              </a:spcAft>
              <a:buClr>
                <a:schemeClr val="tx2">
                  <a:lumMod val="25000"/>
                  <a:lumOff val="75000"/>
                </a:schemeClr>
              </a:buClr>
              <a:buFont typeface="+mj-lt"/>
              <a:buAutoNum type="arabicPeriod"/>
              <a:defRPr sz="1200">
                <a:solidFill>
                  <a:schemeClr val="bg1"/>
                </a:solidFill>
              </a:defRPr>
            </a:lvl4pPr>
            <a:lvl5pPr marL="744128" indent="-228600">
              <a:lnSpc>
                <a:spcPct val="100000"/>
              </a:lnSpc>
              <a:spcBef>
                <a:spcPts val="600"/>
              </a:spcBef>
              <a:spcAft>
                <a:spcPts val="450"/>
              </a:spcAft>
              <a:buClr>
                <a:schemeClr val="tx2">
                  <a:lumMod val="25000"/>
                  <a:lumOff val="75000"/>
                </a:schemeClr>
              </a:buClr>
              <a:buFont typeface="+mj-lt"/>
              <a:buAutoNum type="arabicPeriod"/>
              <a:defRPr sz="1050">
                <a:solidFill>
                  <a:schemeClr val="bg1"/>
                </a:solidFill>
              </a:defRPr>
            </a:lvl5pPr>
          </a:lstStyle>
          <a:p>
            <a:pPr lvl="0"/>
            <a:r>
              <a:rPr lang="en-US"/>
              <a:t>Click to edit Master text styles</a:t>
            </a:r>
          </a:p>
          <a:p>
            <a:pPr lvl="0"/>
            <a:endParaRPr lang="en-US"/>
          </a:p>
          <a:p>
            <a:pPr lvl="0"/>
            <a:endParaRPr lang="en-US"/>
          </a:p>
        </p:txBody>
      </p:sp>
      <p:sp>
        <p:nvSpPr>
          <p:cNvPr id="2" name="Rectangle 1">
            <a:extLst>
              <a:ext uri="{FF2B5EF4-FFF2-40B4-BE49-F238E27FC236}">
                <a16:creationId xmlns:a16="http://schemas.microsoft.com/office/drawing/2014/main" id="{7DAD9584-B514-954E-B984-C6F71DABD3DC}"/>
              </a:ext>
            </a:extLst>
          </p:cNvPr>
          <p:cNvSpPr/>
          <p:nvPr userDrawn="1"/>
        </p:nvSpPr>
        <p:spPr>
          <a:xfrm>
            <a:off x="0" y="1"/>
            <a:ext cx="9144000" cy="192941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Slide Number Placeholder 5"/>
          <p:cNvSpPr txBox="1">
            <a:spLocks/>
          </p:cNvSpPr>
          <p:nvPr userDrawn="1"/>
        </p:nvSpPr>
        <p:spPr>
          <a:xfrm>
            <a:off x="8574461" y="6288149"/>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800" b="0" i="0" smtClean="0">
                <a:solidFill>
                  <a:schemeClr val="accent6">
                    <a:lumMod val="20000"/>
                    <a:lumOff val="80000"/>
                  </a:schemeClr>
                </a:solidFill>
                <a:latin typeface="Arial" panose="020B0604020202020204" pitchFamily="34" charset="0"/>
                <a:cs typeface="Arial" panose="020B0604020202020204" pitchFamily="34" charset="0"/>
              </a:rPr>
              <a:pPr algn="r"/>
              <a:t>‹#›</a:t>
            </a:fld>
            <a:endParaRPr lang="en-US" sz="800" b="0" i="0">
              <a:solidFill>
                <a:schemeClr val="accent6">
                  <a:lumMod val="20000"/>
                  <a:lumOff val="80000"/>
                </a:schemeClr>
              </a:solidFill>
              <a:latin typeface="Arial" panose="020B0604020202020204" pitchFamily="34" charset="0"/>
              <a:cs typeface="Arial" panose="020B0604020202020204" pitchFamily="34" charset="0"/>
            </a:endParaRPr>
          </a:p>
        </p:txBody>
      </p:sp>
      <p:sp>
        <p:nvSpPr>
          <p:cNvPr id="16" name="Title 1"/>
          <p:cNvSpPr>
            <a:spLocks noGrp="1"/>
          </p:cNvSpPr>
          <p:nvPr>
            <p:ph type="ctrTitle"/>
          </p:nvPr>
        </p:nvSpPr>
        <p:spPr>
          <a:xfrm>
            <a:off x="627435" y="438149"/>
            <a:ext cx="8229600" cy="1053116"/>
          </a:xfrm>
          <a:effectLst/>
        </p:spPr>
        <p:txBody>
          <a:bodyPr anchor="b">
            <a:normAutofit/>
          </a:bodyPr>
          <a:lstStyle>
            <a:lvl1pPr algn="l">
              <a:lnSpc>
                <a:spcPct val="90000"/>
              </a:lnSpc>
              <a:defRPr sz="3600" b="0" spc="0" baseline="0">
                <a:solidFill>
                  <a:schemeClr val="bg1"/>
                </a:solidFill>
                <a:effectLst/>
              </a:defRPr>
            </a:lvl1pPr>
          </a:lstStyle>
          <a:p>
            <a:r>
              <a:rPr lang="en-US"/>
              <a:t>Click to edit Master title style</a:t>
            </a:r>
          </a:p>
        </p:txBody>
      </p:sp>
      <p:pic>
        <p:nvPicPr>
          <p:cNvPr id="11" name="Picture 10">
            <a:extLst>
              <a:ext uri="{FF2B5EF4-FFF2-40B4-BE49-F238E27FC236}">
                <a16:creationId xmlns:a16="http://schemas.microsoft.com/office/drawing/2014/main" id="{37B57E08-4D2C-A641-8790-EBCDFF2962F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5" y="6109685"/>
            <a:ext cx="1379166" cy="551176"/>
          </a:xfrm>
          <a:prstGeom prst="rect">
            <a:avLst/>
          </a:prstGeom>
        </p:spPr>
      </p:pic>
    </p:spTree>
    <p:extLst>
      <p:ext uri="{BB962C8B-B14F-4D97-AF65-F5344CB8AC3E}">
        <p14:creationId xmlns:p14="http://schemas.microsoft.com/office/powerpoint/2010/main" val="134818317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MWF Title Slide">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131ED29-A307-4242-8EC2-598F982460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1" y="5624192"/>
            <a:ext cx="2128823" cy="850771"/>
          </a:xfrm>
          <a:prstGeom prst="rect">
            <a:avLst/>
          </a:prstGeom>
        </p:spPr>
      </p:pic>
      <p:sp>
        <p:nvSpPr>
          <p:cNvPr id="7" name="Rectangle 6">
            <a:extLst>
              <a:ext uri="{FF2B5EF4-FFF2-40B4-BE49-F238E27FC236}">
                <a16:creationId xmlns:a16="http://schemas.microsoft.com/office/drawing/2014/main" id="{A1DFE888-3964-6049-A06D-A5CEB7777E8A}"/>
              </a:ext>
            </a:extLst>
          </p:cNvPr>
          <p:cNvSpPr/>
          <p:nvPr userDrawn="1"/>
        </p:nvSpPr>
        <p:spPr>
          <a:xfrm>
            <a:off x="0" y="0"/>
            <a:ext cx="217054" cy="6858000"/>
          </a:xfrm>
          <a:prstGeom prst="rect">
            <a:avLst/>
          </a:prstGeom>
          <a:solidFill>
            <a:schemeClr val="tx2">
              <a:lumMod val="10000"/>
              <a:lumOff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sp>
        <p:nvSpPr>
          <p:cNvPr id="8" name="Title 1">
            <a:extLst>
              <a:ext uri="{FF2B5EF4-FFF2-40B4-BE49-F238E27FC236}">
                <a16:creationId xmlns:a16="http://schemas.microsoft.com/office/drawing/2014/main" id="{99775BC9-A92F-2545-A25D-DC4ABA542976}"/>
              </a:ext>
            </a:extLst>
          </p:cNvPr>
          <p:cNvSpPr>
            <a:spLocks noGrp="1"/>
          </p:cNvSpPr>
          <p:nvPr>
            <p:ph type="ctrTitle" hasCustomPrompt="1"/>
          </p:nvPr>
        </p:nvSpPr>
        <p:spPr>
          <a:xfrm>
            <a:off x="627435" y="1958977"/>
            <a:ext cx="7772400" cy="1310199"/>
          </a:xfrm>
          <a:effectLst/>
        </p:spPr>
        <p:txBody>
          <a:bodyPr anchor="t">
            <a:normAutofit/>
          </a:bodyPr>
          <a:lstStyle>
            <a:lvl1pPr algn="l">
              <a:lnSpc>
                <a:spcPct val="100000"/>
              </a:lnSpc>
              <a:defRPr sz="3600" b="0" spc="0" baseline="0">
                <a:solidFill>
                  <a:schemeClr val="bg1"/>
                </a:solidFill>
                <a:effectLst/>
              </a:defRPr>
            </a:lvl1pPr>
          </a:lstStyle>
          <a:p>
            <a:r>
              <a:rPr lang="en-US"/>
              <a:t>Click to edit master title style</a:t>
            </a:r>
          </a:p>
        </p:txBody>
      </p:sp>
      <p:sp>
        <p:nvSpPr>
          <p:cNvPr id="9" name="Text Placeholder 43">
            <a:extLst>
              <a:ext uri="{FF2B5EF4-FFF2-40B4-BE49-F238E27FC236}">
                <a16:creationId xmlns:a16="http://schemas.microsoft.com/office/drawing/2014/main" id="{606BCFCF-79A7-BB43-9360-020629038AE1}"/>
              </a:ext>
            </a:extLst>
          </p:cNvPr>
          <p:cNvSpPr>
            <a:spLocks noGrp="1"/>
          </p:cNvSpPr>
          <p:nvPr>
            <p:ph type="body" sz="quarter" idx="10" hasCustomPrompt="1"/>
          </p:nvPr>
        </p:nvSpPr>
        <p:spPr>
          <a:xfrm>
            <a:off x="627437" y="3352756"/>
            <a:ext cx="7772399" cy="832328"/>
          </a:xfrm>
        </p:spPr>
        <p:txBody>
          <a:bodyPr>
            <a:normAutofit/>
          </a:bodyPr>
          <a:lstStyle>
            <a:lvl1pPr marL="0" indent="0">
              <a:buNone/>
              <a:defRPr sz="1400" spc="0">
                <a:solidFill>
                  <a:schemeClr val="bg1"/>
                </a:solidFill>
              </a:defRPr>
            </a:lvl1pPr>
          </a:lstStyle>
          <a:p>
            <a:pPr lvl="0"/>
            <a:r>
              <a:rPr lang="en-US"/>
              <a:t>Insert sub text</a:t>
            </a:r>
          </a:p>
        </p:txBody>
      </p:sp>
      <p:sp>
        <p:nvSpPr>
          <p:cNvPr id="11" name="Subtitle 2">
            <a:extLst>
              <a:ext uri="{FF2B5EF4-FFF2-40B4-BE49-F238E27FC236}">
                <a16:creationId xmlns:a16="http://schemas.microsoft.com/office/drawing/2014/main" id="{AF5CB601-0613-A14D-8EC1-3E713B7D925D}"/>
              </a:ext>
            </a:extLst>
          </p:cNvPr>
          <p:cNvSpPr>
            <a:spLocks noGrp="1"/>
          </p:cNvSpPr>
          <p:nvPr>
            <p:ph type="subTitle" idx="1" hasCustomPrompt="1"/>
          </p:nvPr>
        </p:nvSpPr>
        <p:spPr>
          <a:xfrm>
            <a:off x="627436" y="1381535"/>
            <a:ext cx="7772399" cy="493860"/>
          </a:xfrm>
        </p:spPr>
        <p:txBody>
          <a:bodyPr anchor="b">
            <a:normAutofit/>
          </a:bodyPr>
          <a:lstStyle>
            <a:lvl1pPr marL="0" indent="0" algn="l">
              <a:lnSpc>
                <a:spcPct val="100000"/>
              </a:lnSpc>
              <a:buNone/>
              <a:defRPr sz="1100" b="1" i="0" spc="75" baseline="0">
                <a:solidFill>
                  <a:schemeClr val="tx2">
                    <a:lumMod val="10000"/>
                    <a:lumOff val="90000"/>
                  </a:schemeClr>
                </a:solidFill>
                <a:latin typeface="Arial" panose="020B0604020202020204" pitchFamily="34" charset="0"/>
                <a:ea typeface="Arial" panose="020B0604020202020204" pitchFamily="34" charset="0"/>
                <a:cs typeface="Arial" panose="020B0604020202020204" pitchFamily="34"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INSERT SECTION NUMBER</a:t>
            </a:r>
          </a:p>
        </p:txBody>
      </p:sp>
    </p:spTree>
    <p:extLst>
      <p:ext uri="{BB962C8B-B14F-4D97-AF65-F5344CB8AC3E}">
        <p14:creationId xmlns:p14="http://schemas.microsoft.com/office/powerpoint/2010/main" val="13429038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830" r:id="rId1"/>
    <p:sldLayoutId id="2147483813" r:id="rId2"/>
  </p:sldLayoutIdLst>
  <p:hf sldNum="0" hdr="0" dt="0"/>
  <p:txStyles>
    <p:titleStyle>
      <a:lvl1pPr algn="l" defTabSz="685784" rtl="0" eaLnBrk="1" latinLnBrk="0" hangingPunct="1">
        <a:lnSpc>
          <a:spcPct val="86000"/>
        </a:lnSpc>
        <a:spcBef>
          <a:spcPct val="0"/>
        </a:spcBef>
        <a:buNone/>
        <a:defRPr sz="1800" kern="800" spc="-30">
          <a:solidFill>
            <a:schemeClr val="tx1"/>
          </a:solidFill>
          <a:latin typeface="+mj-lt"/>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Arial" panose="020B0604020202020204" pitchFamily="34" charset="0"/>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Arial" panose="020B0604020202020204" pitchFamily="34" charset="0"/>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Arial" panose="020B0604020202020204" pitchFamily="34" charset="0"/>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Arial" panose="020B0604020202020204" pitchFamily="34" charset="0"/>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Arial" panose="020B0604020202020204" pitchFamily="34" charset="0"/>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9">
            <a:extLst>
              <a:ext uri="{FF2B5EF4-FFF2-40B4-BE49-F238E27FC236}">
                <a16:creationId xmlns:a16="http://schemas.microsoft.com/office/drawing/2014/main" id="{0E557A26-5BF5-F44E-1A9E-8BA9CFD5885E}"/>
              </a:ext>
            </a:extLst>
          </p:cNvPr>
          <p:cNvGraphicFramePr>
            <a:graphicFrameLocks/>
          </p:cNvGraphicFramePr>
          <p:nvPr>
            <p:extLst>
              <p:ext uri="{D42A27DB-BD31-4B8C-83A1-F6EECF244321}">
                <p14:modId xmlns:p14="http://schemas.microsoft.com/office/powerpoint/2010/main" val="2679639778"/>
              </p:ext>
            </p:extLst>
          </p:nvPr>
        </p:nvGraphicFramePr>
        <p:xfrm>
          <a:off x="71439" y="2057400"/>
          <a:ext cx="8961119" cy="353872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8BBF5534-5D5F-E9D1-E882-A8E9E92DB5E2}"/>
              </a:ext>
            </a:extLst>
          </p:cNvPr>
          <p:cNvSpPr>
            <a:spLocks noGrp="1"/>
          </p:cNvSpPr>
          <p:nvPr>
            <p:ph type="ctrTitle"/>
          </p:nvPr>
        </p:nvSpPr>
        <p:spPr/>
        <p:txBody>
          <a:bodyPr/>
          <a:lstStyle/>
          <a:p>
            <a:r>
              <a:rPr lang="en-US"/>
              <a:t>Half of working-age adults said it was very or somewhat difficult to afford their health care costs.</a:t>
            </a:r>
          </a:p>
        </p:txBody>
      </p:sp>
      <p:sp>
        <p:nvSpPr>
          <p:cNvPr id="4" name="Text Placeholder 3">
            <a:extLst>
              <a:ext uri="{FF2B5EF4-FFF2-40B4-BE49-F238E27FC236}">
                <a16:creationId xmlns:a16="http://schemas.microsoft.com/office/drawing/2014/main" id="{520FEDB8-EE9A-01E9-9B13-AEAEDA275885}"/>
              </a:ext>
            </a:extLst>
          </p:cNvPr>
          <p:cNvSpPr>
            <a:spLocks noGrp="1"/>
          </p:cNvSpPr>
          <p:nvPr>
            <p:ph type="body" sz="quarter" idx="21"/>
          </p:nvPr>
        </p:nvSpPr>
        <p:spPr/>
        <p:txBody>
          <a:bodyPr/>
          <a:lstStyle/>
          <a:p>
            <a:r>
              <a:rPr lang="en-US"/>
              <a:t>EXHIBIT 1</a:t>
            </a:r>
          </a:p>
        </p:txBody>
      </p:sp>
      <p:sp>
        <p:nvSpPr>
          <p:cNvPr id="5" name="Text Placeholder 4">
            <a:extLst>
              <a:ext uri="{FF2B5EF4-FFF2-40B4-BE49-F238E27FC236}">
                <a16:creationId xmlns:a16="http://schemas.microsoft.com/office/drawing/2014/main" id="{736B7603-8FEA-C67B-DB84-5BDDB9DC8163}"/>
              </a:ext>
            </a:extLst>
          </p:cNvPr>
          <p:cNvSpPr>
            <a:spLocks noGrp="1"/>
          </p:cNvSpPr>
          <p:nvPr>
            <p:ph type="body" sz="quarter" idx="22"/>
          </p:nvPr>
        </p:nvSpPr>
        <p:spPr/>
        <p:txBody>
          <a:bodyPr/>
          <a:lstStyle/>
          <a:p>
            <a:pPr>
              <a:spcBef>
                <a:spcPts val="0"/>
              </a:spcBef>
              <a:spcAft>
                <a:spcPts val="200"/>
              </a:spcAft>
            </a:pPr>
            <a:r>
              <a:rPr lang="en-US"/>
              <a:t>Base: Adults ages 19–64. ^ Base: Adults ages 19–64 with employer insurance.</a:t>
            </a:r>
          </a:p>
          <a:p>
            <a:pPr>
              <a:spcBef>
                <a:spcPts val="0"/>
              </a:spcBef>
              <a:spcAft>
                <a:spcPts val="200"/>
              </a:spcAft>
            </a:pPr>
            <a:r>
              <a:rPr lang="en-US"/>
              <a:t>Notes: FPL = federal poverty level. Insured respondents were insured for all of the past 12 months; coverage type given at time of survey. Uninsured includes respondents who lacked insurance coverage at any point in the past 12 months.</a:t>
            </a:r>
          </a:p>
          <a:p>
            <a:pPr>
              <a:spcBef>
                <a:spcPts val="0"/>
              </a:spcBef>
              <a:spcAft>
                <a:spcPts val="200"/>
              </a:spcAft>
            </a:pPr>
            <a:r>
              <a:rPr lang="en-US"/>
              <a:t>Data: Commonwealth Fund 2023 Health Care Affordability Survey.</a:t>
            </a:r>
          </a:p>
        </p:txBody>
      </p:sp>
      <p:sp>
        <p:nvSpPr>
          <p:cNvPr id="6" name="Text Placeholder 5">
            <a:extLst>
              <a:ext uri="{FF2B5EF4-FFF2-40B4-BE49-F238E27FC236}">
                <a16:creationId xmlns:a16="http://schemas.microsoft.com/office/drawing/2014/main" id="{6A90B823-C975-BF9D-5A7D-0E3E87D90EA2}"/>
              </a:ext>
            </a:extLst>
          </p:cNvPr>
          <p:cNvSpPr>
            <a:spLocks noGrp="1"/>
          </p:cNvSpPr>
          <p:nvPr>
            <p:ph type="body" sz="quarter" idx="25"/>
          </p:nvPr>
        </p:nvSpPr>
        <p:spPr>
          <a:xfrm>
            <a:off x="71438" y="1051560"/>
            <a:ext cx="8961120" cy="228600"/>
          </a:xfrm>
        </p:spPr>
        <p:txBody>
          <a:bodyPr anchor="t" anchorCtr="0">
            <a:noAutofit/>
          </a:bodyPr>
          <a:lstStyle/>
          <a:p>
            <a:r>
              <a:rPr lang="en-US" sz="1200" i="1">
                <a:latin typeface="+mn-lt"/>
              </a:rPr>
              <a:t>Percentage of adults ages 19–64 who reported difficulty affording health care costs, by insurance type and poverty level</a:t>
            </a:r>
          </a:p>
        </p:txBody>
      </p:sp>
      <p:sp>
        <p:nvSpPr>
          <p:cNvPr id="3" name="TextBox 2">
            <a:extLst>
              <a:ext uri="{FF2B5EF4-FFF2-40B4-BE49-F238E27FC236}">
                <a16:creationId xmlns:a16="http://schemas.microsoft.com/office/drawing/2014/main" id="{204925F4-631E-6F7B-16B6-53DDA3895790}"/>
              </a:ext>
            </a:extLst>
          </p:cNvPr>
          <p:cNvSpPr txBox="1"/>
          <p:nvPr/>
        </p:nvSpPr>
        <p:spPr>
          <a:xfrm>
            <a:off x="73152" y="4553712"/>
            <a:ext cx="365760" cy="889232"/>
          </a:xfrm>
          <a:prstGeom prst="rect">
            <a:avLst/>
          </a:prstGeom>
          <a:noFill/>
        </p:spPr>
        <p:txBody>
          <a:bodyPr vert="vert270" wrap="square" lIns="0" tIns="0" rIns="0" bIns="0" rtlCol="0">
            <a:noAutofit/>
          </a:bodyPr>
          <a:lstStyle/>
          <a:p>
            <a:pPr algn="ctr"/>
            <a:r>
              <a:rPr lang="en-US" sz="1200"/>
              <a:t>Employer</a:t>
            </a:r>
            <a:br>
              <a:rPr lang="en-US" sz="1200"/>
            </a:br>
            <a:r>
              <a:rPr lang="en-US" sz="1200"/>
              <a:t>Insurance^</a:t>
            </a:r>
          </a:p>
        </p:txBody>
      </p:sp>
      <p:sp>
        <p:nvSpPr>
          <p:cNvPr id="12" name="Left Brace 11">
            <a:extLst>
              <a:ext uri="{FF2B5EF4-FFF2-40B4-BE49-F238E27FC236}">
                <a16:creationId xmlns:a16="http://schemas.microsoft.com/office/drawing/2014/main" id="{5F565677-674F-D8A7-20C6-746223481F6A}"/>
              </a:ext>
            </a:extLst>
          </p:cNvPr>
          <p:cNvSpPr/>
          <p:nvPr/>
        </p:nvSpPr>
        <p:spPr>
          <a:xfrm>
            <a:off x="457200" y="4553712"/>
            <a:ext cx="178001" cy="88696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7" name="TextBox 6">
            <a:extLst>
              <a:ext uri="{FF2B5EF4-FFF2-40B4-BE49-F238E27FC236}">
                <a16:creationId xmlns:a16="http://schemas.microsoft.com/office/drawing/2014/main" id="{62506EB4-B6D2-4490-5910-5C4AE5124D92}"/>
              </a:ext>
            </a:extLst>
          </p:cNvPr>
          <p:cNvSpPr txBox="1"/>
          <p:nvPr/>
        </p:nvSpPr>
        <p:spPr>
          <a:xfrm>
            <a:off x="1622916" y="1526344"/>
            <a:ext cx="6589100" cy="548640"/>
          </a:xfrm>
          <a:prstGeom prst="roundRect">
            <a:avLst>
              <a:gd name="adj" fmla="val 9886"/>
            </a:avLst>
          </a:prstGeom>
          <a:solidFill>
            <a:schemeClr val="accent4">
              <a:alpha val="10000"/>
            </a:schemeClr>
          </a:solidFill>
          <a:ln>
            <a:solidFill>
              <a:schemeClr val="bg1"/>
            </a:solidFill>
          </a:ln>
        </p:spPr>
        <p:txBody>
          <a:bodyPr wrap="square" lIns="548640" tIns="54864" rIns="91440" bIns="54864" anchor="ctr" anchorCtr="0">
            <a:noAutofit/>
          </a:bodyPr>
          <a:lstStyle/>
          <a:p>
            <a:r>
              <a:rPr lang="en-US" sz="1200">
                <a:ea typeface="Times New Roman" panose="02020603050405020304" pitchFamily="18" charset="0"/>
                <a:cs typeface="Times New Roman" panose="02020603050405020304" pitchFamily="18" charset="0"/>
              </a:rPr>
              <a:t>How difficult, if at all, is it for you and your family to afford your health care costs?</a:t>
            </a:r>
          </a:p>
        </p:txBody>
      </p:sp>
      <p:pic>
        <p:nvPicPr>
          <p:cNvPr id="9" name="Graphic 8">
            <a:extLst>
              <a:ext uri="{FF2B5EF4-FFF2-40B4-BE49-F238E27FC236}">
                <a16:creationId xmlns:a16="http://schemas.microsoft.com/office/drawing/2014/main" id="{63FFB1A5-524D-9322-3F88-AEE82C2F56B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666875" y="1611824"/>
            <a:ext cx="419100" cy="419100"/>
          </a:xfrm>
          <a:prstGeom prst="rect">
            <a:avLst/>
          </a:prstGeom>
        </p:spPr>
      </p:pic>
    </p:spTree>
    <p:extLst>
      <p:ext uri="{BB962C8B-B14F-4D97-AF65-F5344CB8AC3E}">
        <p14:creationId xmlns:p14="http://schemas.microsoft.com/office/powerpoint/2010/main" val="2663272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5534-5D5F-E9D1-E882-A8E9E92DB5E2}"/>
              </a:ext>
            </a:extLst>
          </p:cNvPr>
          <p:cNvSpPr>
            <a:spLocks noGrp="1"/>
          </p:cNvSpPr>
          <p:nvPr>
            <p:ph type="ctrTitle"/>
          </p:nvPr>
        </p:nvSpPr>
        <p:spPr/>
        <p:txBody>
          <a:bodyPr/>
          <a:lstStyle/>
          <a:p>
            <a:r>
              <a:rPr lang="en-US"/>
              <a:t>About one-third of working-age adults said health care costs made it harder for them to afford other living expenses.</a:t>
            </a:r>
          </a:p>
        </p:txBody>
      </p:sp>
      <p:sp>
        <p:nvSpPr>
          <p:cNvPr id="4" name="Text Placeholder 3">
            <a:extLst>
              <a:ext uri="{FF2B5EF4-FFF2-40B4-BE49-F238E27FC236}">
                <a16:creationId xmlns:a16="http://schemas.microsoft.com/office/drawing/2014/main" id="{520FEDB8-EE9A-01E9-9B13-AEAEDA275885}"/>
              </a:ext>
            </a:extLst>
          </p:cNvPr>
          <p:cNvSpPr>
            <a:spLocks noGrp="1"/>
          </p:cNvSpPr>
          <p:nvPr>
            <p:ph type="body" sz="quarter" idx="21"/>
          </p:nvPr>
        </p:nvSpPr>
        <p:spPr/>
        <p:txBody>
          <a:bodyPr/>
          <a:lstStyle/>
          <a:p>
            <a:r>
              <a:rPr lang="en-US"/>
              <a:t>EXHIBIT 10</a:t>
            </a:r>
          </a:p>
        </p:txBody>
      </p:sp>
      <p:sp>
        <p:nvSpPr>
          <p:cNvPr id="5" name="Text Placeholder 4">
            <a:extLst>
              <a:ext uri="{FF2B5EF4-FFF2-40B4-BE49-F238E27FC236}">
                <a16:creationId xmlns:a16="http://schemas.microsoft.com/office/drawing/2014/main" id="{736B7603-8FEA-C67B-DB84-5BDDB9DC8163}"/>
              </a:ext>
            </a:extLst>
          </p:cNvPr>
          <p:cNvSpPr>
            <a:spLocks noGrp="1"/>
          </p:cNvSpPr>
          <p:nvPr>
            <p:ph type="body" sz="quarter" idx="22"/>
          </p:nvPr>
        </p:nvSpPr>
        <p:spPr>
          <a:xfrm>
            <a:off x="71182" y="5742432"/>
            <a:ext cx="8961120" cy="453602"/>
          </a:xfrm>
        </p:spPr>
        <p:txBody>
          <a:bodyPr/>
          <a:lstStyle/>
          <a:p>
            <a:pPr>
              <a:spcBef>
                <a:spcPts val="0"/>
              </a:spcBef>
              <a:spcAft>
                <a:spcPts val="200"/>
              </a:spcAft>
            </a:pPr>
            <a:r>
              <a:rPr lang="en-US"/>
              <a:t>Base: Adults ages 19–64.</a:t>
            </a:r>
          </a:p>
          <a:p>
            <a:pPr>
              <a:spcBef>
                <a:spcPts val="0"/>
              </a:spcBef>
              <a:spcAft>
                <a:spcPts val="200"/>
              </a:spcAft>
            </a:pPr>
            <a:r>
              <a:rPr lang="en-US"/>
              <a:t>Notes: Insured respondents were insured for all of the past 12 months; coverage type given at time of survey. Private insurance includes employer or marketplace/individual market insurance. Public insurance includes Medicaid or Medicare. Uninsured includes respondents who lacked insurance coverage at any point in the past 12 months.</a:t>
            </a:r>
          </a:p>
          <a:p>
            <a:pPr>
              <a:spcBef>
                <a:spcPts val="0"/>
              </a:spcBef>
              <a:spcAft>
                <a:spcPts val="200"/>
              </a:spcAft>
            </a:pPr>
            <a:r>
              <a:rPr lang="en-US"/>
              <a:t>Data: Commonwealth Fund 2023 Health Care Affordability Survey.</a:t>
            </a:r>
          </a:p>
        </p:txBody>
      </p:sp>
      <p:graphicFrame>
        <p:nvGraphicFramePr>
          <p:cNvPr id="7" name="Chart Placeholder 13">
            <a:extLst>
              <a:ext uri="{FF2B5EF4-FFF2-40B4-BE49-F238E27FC236}">
                <a16:creationId xmlns:a16="http://schemas.microsoft.com/office/drawing/2014/main" id="{6DE2C53A-0187-8BCA-47B8-3437B7ECF915}"/>
              </a:ext>
            </a:extLst>
          </p:cNvPr>
          <p:cNvGraphicFramePr>
            <a:graphicFrameLocks noGrp="1"/>
          </p:cNvGraphicFramePr>
          <p:nvPr>
            <p:ph type="chart" sz="quarter" idx="19"/>
            <p:extLst>
              <p:ext uri="{D42A27DB-BD31-4B8C-83A1-F6EECF244321}">
                <p14:modId xmlns:p14="http://schemas.microsoft.com/office/powerpoint/2010/main" val="2992816129"/>
              </p:ext>
            </p:extLst>
          </p:nvPr>
        </p:nvGraphicFramePr>
        <p:xfrm>
          <a:off x="73152" y="1965960"/>
          <a:ext cx="8961437" cy="393283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8FE6A6AB-60C4-F29C-073F-DF3FF3A69251}"/>
              </a:ext>
            </a:extLst>
          </p:cNvPr>
          <p:cNvSpPr txBox="1"/>
          <p:nvPr/>
        </p:nvSpPr>
        <p:spPr>
          <a:xfrm>
            <a:off x="1573824" y="1508760"/>
            <a:ext cx="5688622" cy="548640"/>
          </a:xfrm>
          <a:prstGeom prst="roundRect">
            <a:avLst>
              <a:gd name="adj" fmla="val 9886"/>
            </a:avLst>
          </a:prstGeom>
          <a:solidFill>
            <a:schemeClr val="accent4">
              <a:alpha val="10000"/>
            </a:schemeClr>
          </a:solidFill>
          <a:ln>
            <a:solidFill>
              <a:schemeClr val="bg1"/>
            </a:solidFill>
          </a:ln>
        </p:spPr>
        <p:txBody>
          <a:bodyPr wrap="square" lIns="548640" tIns="54864" rIns="91440" bIns="54864" anchor="ctr" anchorCtr="0">
            <a:noAutofit/>
          </a:bodyPr>
          <a:lstStyle/>
          <a:p>
            <a:r>
              <a:rPr lang="en-US" sz="1200">
                <a:ea typeface="Times New Roman" panose="02020603050405020304" pitchFamily="18" charset="0"/>
                <a:cs typeface="Times New Roman" panose="02020603050405020304" pitchFamily="18" charset="0"/>
              </a:rPr>
              <a:t>Have health care costs made it harder for you and your family members to pay for any of the following living expenses?</a:t>
            </a:r>
          </a:p>
        </p:txBody>
      </p:sp>
      <p:sp>
        <p:nvSpPr>
          <p:cNvPr id="14" name="Text Placeholder 5">
            <a:extLst>
              <a:ext uri="{FF2B5EF4-FFF2-40B4-BE49-F238E27FC236}">
                <a16:creationId xmlns:a16="http://schemas.microsoft.com/office/drawing/2014/main" id="{335641E0-CCFB-0F28-1E92-E70FC5C77398}"/>
              </a:ext>
            </a:extLst>
          </p:cNvPr>
          <p:cNvSpPr>
            <a:spLocks noGrp="1"/>
          </p:cNvSpPr>
          <p:nvPr>
            <p:ph type="body" sz="quarter" idx="25"/>
          </p:nvPr>
        </p:nvSpPr>
        <p:spPr>
          <a:xfrm>
            <a:off x="71438" y="1051560"/>
            <a:ext cx="8961120" cy="228600"/>
          </a:xfrm>
        </p:spPr>
        <p:txBody>
          <a:bodyPr anchor="t" anchorCtr="0">
            <a:noAutofit/>
          </a:bodyPr>
          <a:lstStyle/>
          <a:p>
            <a:r>
              <a:rPr lang="en-US" sz="1200" i="1">
                <a:latin typeface="+mn-lt"/>
              </a:rPr>
              <a:t>Percentage of adults ages 19–64 who found it harder to pay for living expenses because of health care costs, by insurance type</a:t>
            </a:r>
          </a:p>
        </p:txBody>
      </p:sp>
      <p:pic>
        <p:nvPicPr>
          <p:cNvPr id="6" name="Graphic 5">
            <a:extLst>
              <a:ext uri="{FF2B5EF4-FFF2-40B4-BE49-F238E27FC236}">
                <a16:creationId xmlns:a16="http://schemas.microsoft.com/office/drawing/2014/main" id="{84A3EA7A-AA9A-9288-7F07-D2DD6C45ED5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608992" y="1594240"/>
            <a:ext cx="419100" cy="419100"/>
          </a:xfrm>
          <a:prstGeom prst="rect">
            <a:avLst/>
          </a:prstGeom>
        </p:spPr>
      </p:pic>
    </p:spTree>
    <p:extLst>
      <p:ext uri="{BB962C8B-B14F-4D97-AF65-F5344CB8AC3E}">
        <p14:creationId xmlns:p14="http://schemas.microsoft.com/office/powerpoint/2010/main" val="4026740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346CDF3D-60CF-C4F8-61B0-3584278FB870}"/>
              </a:ext>
            </a:extLst>
          </p:cNvPr>
          <p:cNvSpPr txBox="1"/>
          <p:nvPr/>
        </p:nvSpPr>
        <p:spPr>
          <a:xfrm>
            <a:off x="1608990" y="1508760"/>
            <a:ext cx="6523895" cy="548640"/>
          </a:xfrm>
          <a:prstGeom prst="roundRect">
            <a:avLst>
              <a:gd name="adj" fmla="val 9886"/>
            </a:avLst>
          </a:prstGeom>
          <a:solidFill>
            <a:schemeClr val="accent4">
              <a:alpha val="10000"/>
            </a:schemeClr>
          </a:solidFill>
          <a:ln>
            <a:solidFill>
              <a:schemeClr val="bg1"/>
            </a:solidFill>
          </a:ln>
        </p:spPr>
        <p:txBody>
          <a:bodyPr wrap="square" lIns="548640" tIns="54864" rIns="91440" bIns="54864" anchor="ctr" anchorCtr="0">
            <a:noAutofit/>
          </a:bodyPr>
          <a:lstStyle/>
          <a:p>
            <a:r>
              <a:rPr lang="en-US" sz="1200">
                <a:ea typeface="Times New Roman" panose="02020603050405020304" pitchFamily="18" charset="0"/>
                <a:cs typeface="Times New Roman" panose="02020603050405020304" pitchFamily="18" charset="0"/>
              </a:rPr>
              <a:t>In the past 12 months, to what extent, if at all, has price inflation of goods and services other than health care affected your or your family’s ability to afford health care?</a:t>
            </a:r>
          </a:p>
        </p:txBody>
      </p:sp>
      <p:sp>
        <p:nvSpPr>
          <p:cNvPr id="2" name="Title 1">
            <a:extLst>
              <a:ext uri="{FF2B5EF4-FFF2-40B4-BE49-F238E27FC236}">
                <a16:creationId xmlns:a16="http://schemas.microsoft.com/office/drawing/2014/main" id="{8BBF5534-5D5F-E9D1-E882-A8E9E92DB5E2}"/>
              </a:ext>
            </a:extLst>
          </p:cNvPr>
          <p:cNvSpPr>
            <a:spLocks noGrp="1"/>
          </p:cNvSpPr>
          <p:nvPr>
            <p:ph type="ctrTitle"/>
          </p:nvPr>
        </p:nvSpPr>
        <p:spPr/>
        <p:txBody>
          <a:bodyPr/>
          <a:lstStyle/>
          <a:p>
            <a:r>
              <a:rPr lang="en-US"/>
              <a:t>Nearly two-thirds of working-age adults said that price inflation in the past year affected their family’s ability to afford health care.</a:t>
            </a:r>
          </a:p>
        </p:txBody>
      </p:sp>
      <p:sp>
        <p:nvSpPr>
          <p:cNvPr id="4" name="Text Placeholder 3">
            <a:extLst>
              <a:ext uri="{FF2B5EF4-FFF2-40B4-BE49-F238E27FC236}">
                <a16:creationId xmlns:a16="http://schemas.microsoft.com/office/drawing/2014/main" id="{520FEDB8-EE9A-01E9-9B13-AEAEDA275885}"/>
              </a:ext>
            </a:extLst>
          </p:cNvPr>
          <p:cNvSpPr>
            <a:spLocks noGrp="1"/>
          </p:cNvSpPr>
          <p:nvPr>
            <p:ph type="body" sz="quarter" idx="21"/>
          </p:nvPr>
        </p:nvSpPr>
        <p:spPr/>
        <p:txBody>
          <a:bodyPr/>
          <a:lstStyle/>
          <a:p>
            <a:r>
              <a:rPr lang="en-US"/>
              <a:t>EXHIBIT 11</a:t>
            </a:r>
          </a:p>
        </p:txBody>
      </p:sp>
      <p:sp>
        <p:nvSpPr>
          <p:cNvPr id="5" name="Text Placeholder 4">
            <a:extLst>
              <a:ext uri="{FF2B5EF4-FFF2-40B4-BE49-F238E27FC236}">
                <a16:creationId xmlns:a16="http://schemas.microsoft.com/office/drawing/2014/main" id="{736B7603-8FEA-C67B-DB84-5BDDB9DC8163}"/>
              </a:ext>
            </a:extLst>
          </p:cNvPr>
          <p:cNvSpPr>
            <a:spLocks noGrp="1"/>
          </p:cNvSpPr>
          <p:nvPr>
            <p:ph type="body" sz="quarter" idx="22"/>
          </p:nvPr>
        </p:nvSpPr>
        <p:spPr/>
        <p:txBody>
          <a:bodyPr/>
          <a:lstStyle/>
          <a:p>
            <a:pPr>
              <a:spcBef>
                <a:spcPts val="0"/>
              </a:spcBef>
              <a:spcAft>
                <a:spcPts val="200"/>
              </a:spcAft>
            </a:pPr>
            <a:r>
              <a:rPr lang="en-US"/>
              <a:t>Base: Adults ages 19–64. ^ Base: Adults ages 19–64 with employer insurance.</a:t>
            </a:r>
          </a:p>
          <a:p>
            <a:pPr>
              <a:spcBef>
                <a:spcPts val="0"/>
              </a:spcBef>
              <a:spcAft>
                <a:spcPts val="200"/>
              </a:spcAft>
            </a:pPr>
            <a:r>
              <a:rPr lang="en-US"/>
              <a:t>Notes: FPL = federal poverty level. Insured respondents were insured for all of the past 12 months; coverage type given at time of survey. Uninsured includes respondents who lacked insurance coverage at any point in the past 12 months.</a:t>
            </a:r>
          </a:p>
          <a:p>
            <a:pPr>
              <a:spcBef>
                <a:spcPts val="0"/>
              </a:spcBef>
              <a:spcAft>
                <a:spcPts val="200"/>
              </a:spcAft>
            </a:pPr>
            <a:r>
              <a:rPr lang="en-US"/>
              <a:t>Data: Commonwealth Fund 2023 Health Care Affordability Survey.</a:t>
            </a:r>
          </a:p>
        </p:txBody>
      </p:sp>
      <p:sp>
        <p:nvSpPr>
          <p:cNvPr id="6" name="Text Placeholder 5">
            <a:extLst>
              <a:ext uri="{FF2B5EF4-FFF2-40B4-BE49-F238E27FC236}">
                <a16:creationId xmlns:a16="http://schemas.microsoft.com/office/drawing/2014/main" id="{6A90B823-C975-BF9D-5A7D-0E3E87D90EA2}"/>
              </a:ext>
            </a:extLst>
          </p:cNvPr>
          <p:cNvSpPr>
            <a:spLocks noGrp="1"/>
          </p:cNvSpPr>
          <p:nvPr>
            <p:ph type="body" sz="quarter" idx="25"/>
          </p:nvPr>
        </p:nvSpPr>
        <p:spPr>
          <a:xfrm>
            <a:off x="71438" y="1051560"/>
            <a:ext cx="8961120" cy="228600"/>
          </a:xfrm>
        </p:spPr>
        <p:txBody>
          <a:bodyPr anchor="t" anchorCtr="0">
            <a:noAutofit/>
          </a:bodyPr>
          <a:lstStyle/>
          <a:p>
            <a:r>
              <a:rPr lang="en-US" sz="1200" i="1">
                <a:latin typeface="+mn-lt"/>
              </a:rPr>
              <a:t>Percentage of adults ages 19–64 reporting price inflation had some or a great deal of an effect on their ability to afford health care, </a:t>
            </a:r>
            <a:br>
              <a:rPr lang="en-US" sz="1200" i="1">
                <a:latin typeface="+mn-lt"/>
              </a:rPr>
            </a:br>
            <a:r>
              <a:rPr lang="en-US" sz="1200" i="1">
                <a:latin typeface="+mn-lt"/>
              </a:rPr>
              <a:t>by insurance type and poverty level</a:t>
            </a:r>
          </a:p>
        </p:txBody>
      </p:sp>
      <p:graphicFrame>
        <p:nvGraphicFramePr>
          <p:cNvPr id="8" name="Chart Placeholder 9">
            <a:extLst>
              <a:ext uri="{FF2B5EF4-FFF2-40B4-BE49-F238E27FC236}">
                <a16:creationId xmlns:a16="http://schemas.microsoft.com/office/drawing/2014/main" id="{0E557A26-5BF5-F44E-1A9E-8BA9CFD5885E}"/>
              </a:ext>
            </a:extLst>
          </p:cNvPr>
          <p:cNvGraphicFramePr>
            <a:graphicFrameLocks/>
          </p:cNvGraphicFramePr>
          <p:nvPr>
            <p:extLst>
              <p:ext uri="{D42A27DB-BD31-4B8C-83A1-F6EECF244321}">
                <p14:modId xmlns:p14="http://schemas.microsoft.com/office/powerpoint/2010/main" val="347285843"/>
              </p:ext>
            </p:extLst>
          </p:nvPr>
        </p:nvGraphicFramePr>
        <p:xfrm>
          <a:off x="73152" y="2057400"/>
          <a:ext cx="8961437" cy="353488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04D1FA14-38A1-0817-AD5E-5FE1C48BB223}"/>
              </a:ext>
            </a:extLst>
          </p:cNvPr>
          <p:cNvSpPr txBox="1"/>
          <p:nvPr/>
        </p:nvSpPr>
        <p:spPr>
          <a:xfrm>
            <a:off x="73152" y="4549514"/>
            <a:ext cx="365760" cy="914400"/>
          </a:xfrm>
          <a:prstGeom prst="rect">
            <a:avLst/>
          </a:prstGeom>
          <a:noFill/>
        </p:spPr>
        <p:txBody>
          <a:bodyPr vert="vert270" wrap="square" lIns="0" tIns="0" rIns="0" bIns="0" rtlCol="0">
            <a:noAutofit/>
          </a:bodyPr>
          <a:lstStyle/>
          <a:p>
            <a:pPr algn="ctr"/>
            <a:r>
              <a:rPr lang="en-US" sz="1200"/>
              <a:t>Employer Insurance^</a:t>
            </a:r>
          </a:p>
        </p:txBody>
      </p:sp>
      <p:sp>
        <p:nvSpPr>
          <p:cNvPr id="10" name="Left Brace 9">
            <a:extLst>
              <a:ext uri="{FF2B5EF4-FFF2-40B4-BE49-F238E27FC236}">
                <a16:creationId xmlns:a16="http://schemas.microsoft.com/office/drawing/2014/main" id="{FADBA6C9-8379-5389-8004-AF05A7EBF099}"/>
              </a:ext>
            </a:extLst>
          </p:cNvPr>
          <p:cNvSpPr/>
          <p:nvPr/>
        </p:nvSpPr>
        <p:spPr>
          <a:xfrm>
            <a:off x="457200" y="4541125"/>
            <a:ext cx="182880" cy="88696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pic>
        <p:nvPicPr>
          <p:cNvPr id="16" name="Graphic 15">
            <a:extLst>
              <a:ext uri="{FF2B5EF4-FFF2-40B4-BE49-F238E27FC236}">
                <a16:creationId xmlns:a16="http://schemas.microsoft.com/office/drawing/2014/main" id="{90035982-086B-7FA8-7D89-E0F6481D460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661744" y="1594240"/>
            <a:ext cx="419100" cy="419100"/>
          </a:xfrm>
          <a:prstGeom prst="rect">
            <a:avLst/>
          </a:prstGeom>
        </p:spPr>
      </p:pic>
    </p:spTree>
    <p:extLst>
      <p:ext uri="{BB962C8B-B14F-4D97-AF65-F5344CB8AC3E}">
        <p14:creationId xmlns:p14="http://schemas.microsoft.com/office/powerpoint/2010/main" val="2790708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71499" y="260648"/>
            <a:ext cx="8961120" cy="756084"/>
          </a:xfrm>
        </p:spPr>
        <p:txBody>
          <a:bodyPr>
            <a:noAutofit/>
          </a:bodyPr>
          <a:lstStyle/>
          <a:p>
            <a:r>
              <a:rPr lang="en-US" spc="-60"/>
              <a:t>The cost of insurance is leading many people to drop or consider dropping their coverage.</a:t>
            </a:r>
          </a:p>
        </p:txBody>
      </p:sp>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a:xfrm>
            <a:off x="71499" y="44624"/>
            <a:ext cx="8961120" cy="188341"/>
          </a:xfrm>
        </p:spPr>
        <p:txBody>
          <a:bodyPr/>
          <a:lstStyle/>
          <a:p>
            <a:r>
              <a:rPr lang="en-US"/>
              <a:t>EXHIBIT 12</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a:xfrm>
            <a:off x="73152" y="5742432"/>
            <a:ext cx="8961120" cy="453602"/>
          </a:xfrm>
        </p:spPr>
        <p:txBody>
          <a:bodyPr/>
          <a:lstStyle/>
          <a:p>
            <a:pPr>
              <a:spcBef>
                <a:spcPts val="0"/>
              </a:spcBef>
              <a:spcAft>
                <a:spcPts val="200"/>
              </a:spcAft>
            </a:pPr>
            <a:r>
              <a:rPr lang="en-US"/>
              <a:t>Base: Adults ages 19–64.</a:t>
            </a:r>
          </a:p>
          <a:p>
            <a:pPr>
              <a:spcBef>
                <a:spcPts val="0"/>
              </a:spcBef>
              <a:spcAft>
                <a:spcPts val="200"/>
              </a:spcAft>
            </a:pPr>
            <a:r>
              <a:rPr lang="en-US"/>
              <a:t>Note: FPL = federal poverty level.</a:t>
            </a:r>
          </a:p>
          <a:p>
            <a:pPr>
              <a:spcBef>
                <a:spcPts val="0"/>
              </a:spcBef>
              <a:spcAft>
                <a:spcPts val="200"/>
              </a:spcAft>
            </a:pPr>
            <a:r>
              <a:rPr lang="en-US"/>
              <a:t>Data: Commonwealth Fund 2023 Health Care Affordability Survey.</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051560"/>
            <a:ext cx="8961120" cy="365760"/>
          </a:xfrm>
        </p:spPr>
        <p:txBody>
          <a:bodyPr anchor="t" anchorCtr="0">
            <a:noAutofit/>
          </a:bodyPr>
          <a:lstStyle/>
          <a:p>
            <a:r>
              <a:rPr lang="en-US" sz="1200" i="1">
                <a:latin typeface="+mn-lt"/>
              </a:rPr>
              <a:t>Percentage of adults ages 19–64 who reported they or a family member dropped or considered dropping their health insurance because of cost, by poverty level</a:t>
            </a:r>
          </a:p>
        </p:txBody>
      </p:sp>
      <p:graphicFrame>
        <p:nvGraphicFramePr>
          <p:cNvPr id="8" name="Chart Placeholder 9">
            <a:extLst>
              <a:ext uri="{FF2B5EF4-FFF2-40B4-BE49-F238E27FC236}">
                <a16:creationId xmlns:a16="http://schemas.microsoft.com/office/drawing/2014/main" id="{D60C9C9E-CAF2-94FC-759B-0086919C6091}"/>
              </a:ext>
            </a:extLst>
          </p:cNvPr>
          <p:cNvGraphicFramePr>
            <a:graphicFrameLocks noGrp="1"/>
          </p:cNvGraphicFramePr>
          <p:nvPr>
            <p:ph type="chart" sz="quarter" idx="19"/>
            <p:extLst>
              <p:ext uri="{D42A27DB-BD31-4B8C-83A1-F6EECF244321}">
                <p14:modId xmlns:p14="http://schemas.microsoft.com/office/powerpoint/2010/main" val="4170907001"/>
              </p:ext>
            </p:extLst>
          </p:nvPr>
        </p:nvGraphicFramePr>
        <p:xfrm>
          <a:off x="73152" y="1277096"/>
          <a:ext cx="8961437" cy="449439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283D02CF-DB37-5936-086D-26BB186B664D}"/>
              </a:ext>
            </a:extLst>
          </p:cNvPr>
          <p:cNvSpPr txBox="1"/>
          <p:nvPr/>
        </p:nvSpPr>
        <p:spPr>
          <a:xfrm>
            <a:off x="1332035" y="1512610"/>
            <a:ext cx="6479931" cy="548640"/>
          </a:xfrm>
          <a:prstGeom prst="roundRect">
            <a:avLst>
              <a:gd name="adj" fmla="val 9886"/>
            </a:avLst>
          </a:prstGeom>
          <a:solidFill>
            <a:schemeClr val="accent4">
              <a:alpha val="10000"/>
            </a:schemeClr>
          </a:solidFill>
          <a:ln>
            <a:solidFill>
              <a:schemeClr val="bg1"/>
            </a:solidFill>
          </a:ln>
        </p:spPr>
        <p:txBody>
          <a:bodyPr wrap="square" lIns="548640" tIns="54864" rIns="91440" bIns="54864" anchor="ctr" anchorCtr="0">
            <a:noAutofit/>
          </a:bodyPr>
          <a:lstStyle/>
          <a:p>
            <a:r>
              <a:rPr lang="en-US" sz="1200">
                <a:ea typeface="Times New Roman" panose="02020603050405020304" pitchFamily="18" charset="0"/>
                <a:cs typeface="Times New Roman" panose="02020603050405020304" pitchFamily="18" charset="0"/>
              </a:rPr>
              <a:t>In the past 12 months, have you or a family member considered dropping your or their health insurance and going without insurance because of cost? </a:t>
            </a:r>
          </a:p>
        </p:txBody>
      </p:sp>
      <p:pic>
        <p:nvPicPr>
          <p:cNvPr id="11" name="Graphic 10">
            <a:extLst>
              <a:ext uri="{FF2B5EF4-FFF2-40B4-BE49-F238E27FC236}">
                <a16:creationId xmlns:a16="http://schemas.microsoft.com/office/drawing/2014/main" id="{A97A9ABA-2AFB-D5E4-23C2-E2E5FE8BD2E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97979" y="1594240"/>
            <a:ext cx="419100" cy="419100"/>
          </a:xfrm>
          <a:prstGeom prst="rect">
            <a:avLst/>
          </a:prstGeom>
        </p:spPr>
      </p:pic>
    </p:spTree>
    <p:extLst>
      <p:ext uri="{BB962C8B-B14F-4D97-AF65-F5344CB8AC3E}">
        <p14:creationId xmlns:p14="http://schemas.microsoft.com/office/powerpoint/2010/main" val="900926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5534-5D5F-E9D1-E882-A8E9E92DB5E2}"/>
              </a:ext>
            </a:extLst>
          </p:cNvPr>
          <p:cNvSpPr>
            <a:spLocks noGrp="1"/>
          </p:cNvSpPr>
          <p:nvPr>
            <p:ph type="ctrTitle"/>
          </p:nvPr>
        </p:nvSpPr>
        <p:spPr/>
        <p:txBody>
          <a:bodyPr>
            <a:normAutofit/>
          </a:bodyPr>
          <a:lstStyle/>
          <a:p>
            <a:r>
              <a:rPr lang="en-US"/>
              <a:t>Nearly two of five working-age adults reported delaying or skipping needed health care or a prescription drug in the past year because they couldn’t afford it.</a:t>
            </a:r>
          </a:p>
        </p:txBody>
      </p:sp>
      <p:sp>
        <p:nvSpPr>
          <p:cNvPr id="4" name="Text Placeholder 3">
            <a:extLst>
              <a:ext uri="{FF2B5EF4-FFF2-40B4-BE49-F238E27FC236}">
                <a16:creationId xmlns:a16="http://schemas.microsoft.com/office/drawing/2014/main" id="{520FEDB8-EE9A-01E9-9B13-AEAEDA275885}"/>
              </a:ext>
            </a:extLst>
          </p:cNvPr>
          <p:cNvSpPr>
            <a:spLocks noGrp="1"/>
          </p:cNvSpPr>
          <p:nvPr>
            <p:ph type="body" sz="quarter" idx="21"/>
          </p:nvPr>
        </p:nvSpPr>
        <p:spPr/>
        <p:txBody>
          <a:bodyPr/>
          <a:lstStyle/>
          <a:p>
            <a:r>
              <a:rPr lang="en-US"/>
              <a:t>EXHIBIT 2</a:t>
            </a:r>
          </a:p>
        </p:txBody>
      </p:sp>
      <p:sp>
        <p:nvSpPr>
          <p:cNvPr id="5" name="Text Placeholder 4">
            <a:extLst>
              <a:ext uri="{FF2B5EF4-FFF2-40B4-BE49-F238E27FC236}">
                <a16:creationId xmlns:a16="http://schemas.microsoft.com/office/drawing/2014/main" id="{736B7603-8FEA-C67B-DB84-5BDDB9DC8163}"/>
              </a:ext>
            </a:extLst>
          </p:cNvPr>
          <p:cNvSpPr>
            <a:spLocks noGrp="1"/>
          </p:cNvSpPr>
          <p:nvPr>
            <p:ph type="body" sz="quarter" idx="22"/>
          </p:nvPr>
        </p:nvSpPr>
        <p:spPr>
          <a:xfrm>
            <a:off x="71438" y="5742432"/>
            <a:ext cx="8961120" cy="453602"/>
          </a:xfrm>
        </p:spPr>
        <p:txBody>
          <a:bodyPr/>
          <a:lstStyle/>
          <a:p>
            <a:pPr>
              <a:spcBef>
                <a:spcPts val="0"/>
              </a:spcBef>
              <a:spcAft>
                <a:spcPts val="200"/>
              </a:spcAft>
            </a:pPr>
            <a:r>
              <a:rPr lang="en-US"/>
              <a:t>Base: Adults ages 19–64. ^ Base: Adults ages 19–64 with employer insurance.</a:t>
            </a:r>
          </a:p>
          <a:p>
            <a:pPr>
              <a:spcBef>
                <a:spcPts val="0"/>
              </a:spcBef>
              <a:spcAft>
                <a:spcPts val="200"/>
              </a:spcAft>
            </a:pPr>
            <a:r>
              <a:rPr lang="en-US"/>
              <a:t>Notes: FPL = federal poverty level. Insured respondents were insured for all of the past 12 months; coverage type given at time of survey. Uninsured includes respondents who lacked insurance coverage at any point in the past 12 months.</a:t>
            </a:r>
          </a:p>
          <a:p>
            <a:pPr>
              <a:spcBef>
                <a:spcPts val="0"/>
              </a:spcBef>
              <a:spcAft>
                <a:spcPts val="200"/>
              </a:spcAft>
            </a:pPr>
            <a:r>
              <a:rPr lang="en-US"/>
              <a:t>Data: Commonwealth Fund 2023 Health Care Affordability Survey.</a:t>
            </a:r>
          </a:p>
        </p:txBody>
      </p:sp>
      <p:sp>
        <p:nvSpPr>
          <p:cNvPr id="6" name="Text Placeholder 5">
            <a:extLst>
              <a:ext uri="{FF2B5EF4-FFF2-40B4-BE49-F238E27FC236}">
                <a16:creationId xmlns:a16="http://schemas.microsoft.com/office/drawing/2014/main" id="{6A90B823-C975-BF9D-5A7D-0E3E87D90EA2}"/>
              </a:ext>
            </a:extLst>
          </p:cNvPr>
          <p:cNvSpPr>
            <a:spLocks noGrp="1"/>
          </p:cNvSpPr>
          <p:nvPr>
            <p:ph type="body" sz="quarter" idx="25"/>
          </p:nvPr>
        </p:nvSpPr>
        <p:spPr>
          <a:xfrm>
            <a:off x="71438" y="1051560"/>
            <a:ext cx="8961120" cy="365760"/>
          </a:xfrm>
        </p:spPr>
        <p:txBody>
          <a:bodyPr anchor="t" anchorCtr="0">
            <a:noAutofit/>
          </a:bodyPr>
          <a:lstStyle/>
          <a:p>
            <a:r>
              <a:rPr lang="en-US" sz="1200" i="1">
                <a:latin typeface="+mn-lt"/>
              </a:rPr>
              <a:t>Percentage of adults ages 19–64 by income who delayed or skipped any needed health care because they couldn’t afford it, by insurance type and poverty level</a:t>
            </a:r>
          </a:p>
        </p:txBody>
      </p:sp>
      <p:graphicFrame>
        <p:nvGraphicFramePr>
          <p:cNvPr id="8" name="Chart Placeholder 9">
            <a:extLst>
              <a:ext uri="{FF2B5EF4-FFF2-40B4-BE49-F238E27FC236}">
                <a16:creationId xmlns:a16="http://schemas.microsoft.com/office/drawing/2014/main" id="{0E557A26-5BF5-F44E-1A9E-8BA9CFD5885E}"/>
              </a:ext>
            </a:extLst>
          </p:cNvPr>
          <p:cNvGraphicFramePr>
            <a:graphicFrameLocks/>
          </p:cNvGraphicFramePr>
          <p:nvPr>
            <p:extLst>
              <p:ext uri="{D42A27DB-BD31-4B8C-83A1-F6EECF244321}">
                <p14:modId xmlns:p14="http://schemas.microsoft.com/office/powerpoint/2010/main" val="1863814551"/>
              </p:ext>
            </p:extLst>
          </p:nvPr>
        </p:nvGraphicFramePr>
        <p:xfrm>
          <a:off x="71437" y="2054812"/>
          <a:ext cx="8961120" cy="353589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01B0C3C3-798C-B431-8212-7F6AF486C5D2}"/>
              </a:ext>
            </a:extLst>
          </p:cNvPr>
          <p:cNvSpPr txBox="1"/>
          <p:nvPr/>
        </p:nvSpPr>
        <p:spPr>
          <a:xfrm>
            <a:off x="73152" y="4551950"/>
            <a:ext cx="365760" cy="886968"/>
          </a:xfrm>
          <a:prstGeom prst="rect">
            <a:avLst/>
          </a:prstGeom>
          <a:noFill/>
        </p:spPr>
        <p:txBody>
          <a:bodyPr vert="vert270" wrap="square" lIns="0" tIns="0" rIns="0" bIns="0" rtlCol="0">
            <a:noAutofit/>
          </a:bodyPr>
          <a:lstStyle/>
          <a:p>
            <a:pPr algn="ctr"/>
            <a:r>
              <a:rPr lang="en-US" sz="1200"/>
              <a:t>Employer</a:t>
            </a:r>
            <a:br>
              <a:rPr lang="en-US" sz="1200"/>
            </a:br>
            <a:r>
              <a:rPr lang="en-US" sz="1200"/>
              <a:t>Insurance^</a:t>
            </a:r>
          </a:p>
        </p:txBody>
      </p:sp>
      <p:sp>
        <p:nvSpPr>
          <p:cNvPr id="10" name="Left Brace 9">
            <a:extLst>
              <a:ext uri="{FF2B5EF4-FFF2-40B4-BE49-F238E27FC236}">
                <a16:creationId xmlns:a16="http://schemas.microsoft.com/office/drawing/2014/main" id="{85E94AC8-B7F2-347A-B5BC-DA94CAC2112B}"/>
              </a:ext>
            </a:extLst>
          </p:cNvPr>
          <p:cNvSpPr/>
          <p:nvPr/>
        </p:nvSpPr>
        <p:spPr>
          <a:xfrm>
            <a:off x="457200" y="4549835"/>
            <a:ext cx="182880" cy="88696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1" name="TextBox 10">
            <a:extLst>
              <a:ext uri="{FF2B5EF4-FFF2-40B4-BE49-F238E27FC236}">
                <a16:creationId xmlns:a16="http://schemas.microsoft.com/office/drawing/2014/main" id="{8153B8CD-4065-0DCB-8476-FD06E7ECE97C}"/>
              </a:ext>
            </a:extLst>
          </p:cNvPr>
          <p:cNvSpPr txBox="1"/>
          <p:nvPr/>
        </p:nvSpPr>
        <p:spPr>
          <a:xfrm>
            <a:off x="1622916" y="1526344"/>
            <a:ext cx="6589100" cy="548640"/>
          </a:xfrm>
          <a:prstGeom prst="roundRect">
            <a:avLst>
              <a:gd name="adj" fmla="val 9886"/>
            </a:avLst>
          </a:prstGeom>
          <a:solidFill>
            <a:schemeClr val="accent4">
              <a:alpha val="10000"/>
            </a:schemeClr>
          </a:solidFill>
          <a:ln>
            <a:solidFill>
              <a:schemeClr val="bg1"/>
            </a:solidFill>
          </a:ln>
        </p:spPr>
        <p:txBody>
          <a:bodyPr wrap="square" lIns="548640" tIns="54864" rIns="91440" bIns="54864" anchor="ctr" anchorCtr="0">
            <a:noAutofit/>
          </a:bodyPr>
          <a:lstStyle/>
          <a:p>
            <a:r>
              <a:rPr lang="en-US" sz="1200">
                <a:ea typeface="Times New Roman" panose="02020603050405020304" pitchFamily="18" charset="0"/>
                <a:cs typeface="Times New Roman" panose="02020603050405020304" pitchFamily="18" charset="0"/>
              </a:rPr>
              <a:t>At any time in the past 12 months, have you or a family member delayed or skipped any needed health care, including prescription drugs, because you or they couldn’t afford it?</a:t>
            </a:r>
          </a:p>
        </p:txBody>
      </p:sp>
      <p:pic>
        <p:nvPicPr>
          <p:cNvPr id="9" name="Graphic 8">
            <a:extLst>
              <a:ext uri="{FF2B5EF4-FFF2-40B4-BE49-F238E27FC236}">
                <a16:creationId xmlns:a16="http://schemas.microsoft.com/office/drawing/2014/main" id="{72FF5250-7BC9-AA39-17AE-C5F3827E3F2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666875" y="1611824"/>
            <a:ext cx="419100" cy="419100"/>
          </a:xfrm>
          <a:prstGeom prst="rect">
            <a:avLst/>
          </a:prstGeom>
        </p:spPr>
      </p:pic>
    </p:spTree>
    <p:extLst>
      <p:ext uri="{BB962C8B-B14F-4D97-AF65-F5344CB8AC3E}">
        <p14:creationId xmlns:p14="http://schemas.microsoft.com/office/powerpoint/2010/main" val="1370841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5534-5D5F-E9D1-E882-A8E9E92DB5E2}"/>
              </a:ext>
            </a:extLst>
          </p:cNvPr>
          <p:cNvSpPr>
            <a:spLocks noGrp="1"/>
          </p:cNvSpPr>
          <p:nvPr>
            <p:ph type="ctrTitle"/>
          </p:nvPr>
        </p:nvSpPr>
        <p:spPr/>
        <p:txBody>
          <a:bodyPr/>
          <a:lstStyle/>
          <a:p>
            <a:r>
              <a:rPr lang="en-US"/>
              <a:t>More than half of working-age adults who said they delayed or skipped care because of costs said a health problem got worse as a result.</a:t>
            </a:r>
          </a:p>
        </p:txBody>
      </p:sp>
      <p:sp>
        <p:nvSpPr>
          <p:cNvPr id="4" name="Text Placeholder 3">
            <a:extLst>
              <a:ext uri="{FF2B5EF4-FFF2-40B4-BE49-F238E27FC236}">
                <a16:creationId xmlns:a16="http://schemas.microsoft.com/office/drawing/2014/main" id="{520FEDB8-EE9A-01E9-9B13-AEAEDA275885}"/>
              </a:ext>
            </a:extLst>
          </p:cNvPr>
          <p:cNvSpPr>
            <a:spLocks noGrp="1"/>
          </p:cNvSpPr>
          <p:nvPr>
            <p:ph type="body" sz="quarter" idx="21"/>
          </p:nvPr>
        </p:nvSpPr>
        <p:spPr/>
        <p:txBody>
          <a:bodyPr/>
          <a:lstStyle/>
          <a:p>
            <a:r>
              <a:rPr lang="en-US"/>
              <a:t>EXHIBIT 3</a:t>
            </a:r>
          </a:p>
        </p:txBody>
      </p:sp>
      <p:sp>
        <p:nvSpPr>
          <p:cNvPr id="5" name="Text Placeholder 4">
            <a:extLst>
              <a:ext uri="{FF2B5EF4-FFF2-40B4-BE49-F238E27FC236}">
                <a16:creationId xmlns:a16="http://schemas.microsoft.com/office/drawing/2014/main" id="{736B7603-8FEA-C67B-DB84-5BDDB9DC8163}"/>
              </a:ext>
            </a:extLst>
          </p:cNvPr>
          <p:cNvSpPr>
            <a:spLocks noGrp="1"/>
          </p:cNvSpPr>
          <p:nvPr>
            <p:ph type="body" sz="quarter" idx="22"/>
          </p:nvPr>
        </p:nvSpPr>
        <p:spPr/>
        <p:txBody>
          <a:bodyPr/>
          <a:lstStyle/>
          <a:p>
            <a:pPr>
              <a:spcBef>
                <a:spcPts val="0"/>
              </a:spcBef>
              <a:spcAft>
                <a:spcPts val="200"/>
              </a:spcAft>
            </a:pPr>
            <a:r>
              <a:rPr lang="en-US"/>
              <a:t>Base: Adults ages 19–64 who delayed or skipped needed health care because they could not afford it.</a:t>
            </a:r>
          </a:p>
          <a:p>
            <a:pPr>
              <a:spcBef>
                <a:spcPts val="0"/>
              </a:spcBef>
              <a:spcAft>
                <a:spcPts val="200"/>
              </a:spcAft>
            </a:pPr>
            <a:r>
              <a:rPr lang="en-US"/>
              <a:t>Notes: Insured respondents were insured for all of the past 12 months; coverage type given at time of survey. Uninsured includes respondents who lacked insurance coverage at any point in the past </a:t>
            </a:r>
            <a:br>
              <a:rPr lang="en-US"/>
            </a:br>
            <a:r>
              <a:rPr lang="en-US"/>
              <a:t>12 months.</a:t>
            </a:r>
          </a:p>
          <a:p>
            <a:pPr>
              <a:spcBef>
                <a:spcPts val="0"/>
              </a:spcBef>
              <a:spcAft>
                <a:spcPts val="200"/>
              </a:spcAft>
            </a:pPr>
            <a:r>
              <a:rPr lang="en-US"/>
              <a:t>Data: Commonwealth Fund 2023 Health Care Affordability Survey.</a:t>
            </a:r>
          </a:p>
        </p:txBody>
      </p:sp>
      <p:sp>
        <p:nvSpPr>
          <p:cNvPr id="6" name="Text Placeholder 5">
            <a:extLst>
              <a:ext uri="{FF2B5EF4-FFF2-40B4-BE49-F238E27FC236}">
                <a16:creationId xmlns:a16="http://schemas.microsoft.com/office/drawing/2014/main" id="{6A90B823-C975-BF9D-5A7D-0E3E87D90EA2}"/>
              </a:ext>
            </a:extLst>
          </p:cNvPr>
          <p:cNvSpPr>
            <a:spLocks noGrp="1"/>
          </p:cNvSpPr>
          <p:nvPr>
            <p:ph type="body" sz="quarter" idx="25"/>
          </p:nvPr>
        </p:nvSpPr>
        <p:spPr>
          <a:xfrm>
            <a:off x="71438" y="1051560"/>
            <a:ext cx="8961120" cy="228600"/>
          </a:xfrm>
        </p:spPr>
        <p:txBody>
          <a:bodyPr anchor="t" anchorCtr="0">
            <a:noAutofit/>
          </a:bodyPr>
          <a:lstStyle/>
          <a:p>
            <a:r>
              <a:rPr lang="en-US" sz="1200" i="1">
                <a:latin typeface="+mn-lt"/>
              </a:rPr>
              <a:t>Percentage of adults ages 19–64 reporting health problem got worse because of skipped or delayed health care, by insurance type</a:t>
            </a:r>
          </a:p>
        </p:txBody>
      </p:sp>
      <p:graphicFrame>
        <p:nvGraphicFramePr>
          <p:cNvPr id="8" name="Chart Placeholder 9">
            <a:extLst>
              <a:ext uri="{FF2B5EF4-FFF2-40B4-BE49-F238E27FC236}">
                <a16:creationId xmlns:a16="http://schemas.microsoft.com/office/drawing/2014/main" id="{0E557A26-5BF5-F44E-1A9E-8BA9CFD5885E}"/>
              </a:ext>
            </a:extLst>
          </p:cNvPr>
          <p:cNvGraphicFramePr>
            <a:graphicFrameLocks/>
          </p:cNvGraphicFramePr>
          <p:nvPr>
            <p:extLst>
              <p:ext uri="{D42A27DB-BD31-4B8C-83A1-F6EECF244321}">
                <p14:modId xmlns:p14="http://schemas.microsoft.com/office/powerpoint/2010/main" val="1910855555"/>
              </p:ext>
            </p:extLst>
          </p:nvPr>
        </p:nvGraphicFramePr>
        <p:xfrm>
          <a:off x="73151" y="2107179"/>
          <a:ext cx="8961120" cy="327042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599D3E75-3F76-4592-2247-B7D16CD9455E}"/>
              </a:ext>
            </a:extLst>
          </p:cNvPr>
          <p:cNvSpPr txBox="1"/>
          <p:nvPr/>
        </p:nvSpPr>
        <p:spPr>
          <a:xfrm>
            <a:off x="1600200" y="1508760"/>
            <a:ext cx="5600700" cy="548640"/>
          </a:xfrm>
          <a:prstGeom prst="roundRect">
            <a:avLst>
              <a:gd name="adj" fmla="val 9886"/>
            </a:avLst>
          </a:prstGeom>
          <a:solidFill>
            <a:schemeClr val="accent4">
              <a:alpha val="10000"/>
            </a:schemeClr>
          </a:solidFill>
          <a:ln>
            <a:solidFill>
              <a:schemeClr val="bg1"/>
            </a:solidFill>
          </a:ln>
        </p:spPr>
        <p:txBody>
          <a:bodyPr wrap="square" lIns="548640" tIns="54864" rIns="91440" bIns="54864" anchor="ctr" anchorCtr="0">
            <a:noAutofit/>
          </a:bodyPr>
          <a:lstStyle/>
          <a:p>
            <a:r>
              <a:rPr lang="en-US" sz="1200">
                <a:ea typeface="Times New Roman" panose="02020603050405020304" pitchFamily="18" charset="0"/>
                <a:cs typeface="Times New Roman" panose="02020603050405020304" pitchFamily="18" charset="0"/>
              </a:rPr>
              <a:t>You said you or a family member delayed or skipped needed health care or prescription drugs. Did a health problem get worse because of it? </a:t>
            </a:r>
          </a:p>
        </p:txBody>
      </p:sp>
      <p:pic>
        <p:nvPicPr>
          <p:cNvPr id="12" name="Graphic 11">
            <a:extLst>
              <a:ext uri="{FF2B5EF4-FFF2-40B4-BE49-F238E27FC236}">
                <a16:creationId xmlns:a16="http://schemas.microsoft.com/office/drawing/2014/main" id="{0B699364-F8A3-7A1F-E2B9-5FF11970672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649291" y="1594240"/>
            <a:ext cx="419100" cy="419100"/>
          </a:xfrm>
          <a:prstGeom prst="rect">
            <a:avLst/>
          </a:prstGeom>
        </p:spPr>
      </p:pic>
    </p:spTree>
    <p:extLst>
      <p:ext uri="{BB962C8B-B14F-4D97-AF65-F5344CB8AC3E}">
        <p14:creationId xmlns:p14="http://schemas.microsoft.com/office/powerpoint/2010/main" val="1067389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5534-5D5F-E9D1-E882-A8E9E92DB5E2}"/>
              </a:ext>
            </a:extLst>
          </p:cNvPr>
          <p:cNvSpPr>
            <a:spLocks noGrp="1"/>
          </p:cNvSpPr>
          <p:nvPr>
            <p:ph type="ctrTitle"/>
          </p:nvPr>
        </p:nvSpPr>
        <p:spPr/>
        <p:txBody>
          <a:bodyPr>
            <a:normAutofit/>
          </a:bodyPr>
          <a:lstStyle/>
          <a:p>
            <a:r>
              <a:rPr lang="en-US"/>
              <a:t>Nearly one-third of working-age adults reported having medical or dental debt they were paying off over time.</a:t>
            </a:r>
          </a:p>
        </p:txBody>
      </p:sp>
      <p:sp>
        <p:nvSpPr>
          <p:cNvPr id="4" name="Text Placeholder 3">
            <a:extLst>
              <a:ext uri="{FF2B5EF4-FFF2-40B4-BE49-F238E27FC236}">
                <a16:creationId xmlns:a16="http://schemas.microsoft.com/office/drawing/2014/main" id="{520FEDB8-EE9A-01E9-9B13-AEAEDA275885}"/>
              </a:ext>
            </a:extLst>
          </p:cNvPr>
          <p:cNvSpPr>
            <a:spLocks noGrp="1"/>
          </p:cNvSpPr>
          <p:nvPr>
            <p:ph type="body" sz="quarter" idx="21"/>
          </p:nvPr>
        </p:nvSpPr>
        <p:spPr/>
        <p:txBody>
          <a:bodyPr/>
          <a:lstStyle/>
          <a:p>
            <a:r>
              <a:rPr lang="en-US"/>
              <a:t>EXHIBIT 4</a:t>
            </a:r>
          </a:p>
        </p:txBody>
      </p:sp>
      <p:sp>
        <p:nvSpPr>
          <p:cNvPr id="5" name="Text Placeholder 4">
            <a:extLst>
              <a:ext uri="{FF2B5EF4-FFF2-40B4-BE49-F238E27FC236}">
                <a16:creationId xmlns:a16="http://schemas.microsoft.com/office/drawing/2014/main" id="{736B7603-8FEA-C67B-DB84-5BDDB9DC8163}"/>
              </a:ext>
            </a:extLst>
          </p:cNvPr>
          <p:cNvSpPr>
            <a:spLocks noGrp="1"/>
          </p:cNvSpPr>
          <p:nvPr>
            <p:ph type="body" sz="quarter" idx="22"/>
          </p:nvPr>
        </p:nvSpPr>
        <p:spPr/>
        <p:txBody>
          <a:bodyPr/>
          <a:lstStyle/>
          <a:p>
            <a:pPr>
              <a:spcBef>
                <a:spcPts val="0"/>
              </a:spcBef>
              <a:spcAft>
                <a:spcPts val="200"/>
              </a:spcAft>
            </a:pPr>
            <a:r>
              <a:rPr lang="en-US"/>
              <a:t>^ Base: Adults ages 19–64 with employer insurance.</a:t>
            </a:r>
          </a:p>
          <a:p>
            <a:pPr>
              <a:spcBef>
                <a:spcPts val="0"/>
              </a:spcBef>
              <a:spcAft>
                <a:spcPts val="200"/>
              </a:spcAft>
            </a:pPr>
            <a:r>
              <a:rPr lang="en-US"/>
              <a:t>Notes: FPL = federal poverty level. Insured respondents were insured for all of the past 12 months; coverage type given at time of survey. Uninsured includes respondents who lacked insurance coverage at any point in the past 12 months.</a:t>
            </a:r>
          </a:p>
          <a:p>
            <a:pPr>
              <a:spcBef>
                <a:spcPts val="0"/>
              </a:spcBef>
              <a:spcAft>
                <a:spcPts val="200"/>
              </a:spcAft>
            </a:pPr>
            <a:r>
              <a:rPr lang="en-US"/>
              <a:t>Data: Commonwealth Fund 2023 Health Care Affordability Survey.</a:t>
            </a:r>
          </a:p>
        </p:txBody>
      </p:sp>
      <p:sp>
        <p:nvSpPr>
          <p:cNvPr id="6" name="Text Placeholder 5">
            <a:extLst>
              <a:ext uri="{FF2B5EF4-FFF2-40B4-BE49-F238E27FC236}">
                <a16:creationId xmlns:a16="http://schemas.microsoft.com/office/drawing/2014/main" id="{6A90B823-C975-BF9D-5A7D-0E3E87D90EA2}"/>
              </a:ext>
            </a:extLst>
          </p:cNvPr>
          <p:cNvSpPr>
            <a:spLocks noGrp="1"/>
          </p:cNvSpPr>
          <p:nvPr>
            <p:ph type="body" sz="quarter" idx="25"/>
          </p:nvPr>
        </p:nvSpPr>
        <p:spPr>
          <a:xfrm>
            <a:off x="71438" y="1051560"/>
            <a:ext cx="8961120" cy="228600"/>
          </a:xfrm>
        </p:spPr>
        <p:txBody>
          <a:bodyPr anchor="t" anchorCtr="0">
            <a:noAutofit/>
          </a:bodyPr>
          <a:lstStyle/>
          <a:p>
            <a:r>
              <a:rPr lang="en-US" sz="1200" i="1">
                <a:latin typeface="+mn-lt"/>
              </a:rPr>
              <a:t>Percentage of adults ages 19–64 who had medical, dental, or other health care debt they were paying off over time, by insurance type and poverty level</a:t>
            </a:r>
          </a:p>
        </p:txBody>
      </p:sp>
      <p:graphicFrame>
        <p:nvGraphicFramePr>
          <p:cNvPr id="8" name="Chart Placeholder 9">
            <a:extLst>
              <a:ext uri="{FF2B5EF4-FFF2-40B4-BE49-F238E27FC236}">
                <a16:creationId xmlns:a16="http://schemas.microsoft.com/office/drawing/2014/main" id="{0E557A26-5BF5-F44E-1A9E-8BA9CFD5885E}"/>
              </a:ext>
            </a:extLst>
          </p:cNvPr>
          <p:cNvGraphicFramePr>
            <a:graphicFrameLocks/>
          </p:cNvGraphicFramePr>
          <p:nvPr>
            <p:extLst>
              <p:ext uri="{D42A27DB-BD31-4B8C-83A1-F6EECF244321}">
                <p14:modId xmlns:p14="http://schemas.microsoft.com/office/powerpoint/2010/main" val="931468853"/>
              </p:ext>
            </p:extLst>
          </p:nvPr>
        </p:nvGraphicFramePr>
        <p:xfrm>
          <a:off x="73152" y="2240629"/>
          <a:ext cx="8961120" cy="349885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165F2E35-85E3-F469-A993-4BD31AAFDEB5}"/>
              </a:ext>
            </a:extLst>
          </p:cNvPr>
          <p:cNvSpPr txBox="1"/>
          <p:nvPr/>
        </p:nvSpPr>
        <p:spPr>
          <a:xfrm>
            <a:off x="73152" y="4555906"/>
            <a:ext cx="365760" cy="889232"/>
          </a:xfrm>
          <a:prstGeom prst="rect">
            <a:avLst/>
          </a:prstGeom>
          <a:noFill/>
        </p:spPr>
        <p:txBody>
          <a:bodyPr vert="vert270" wrap="square" lIns="0" tIns="0" rIns="0" bIns="0" rtlCol="0">
            <a:noAutofit/>
          </a:bodyPr>
          <a:lstStyle/>
          <a:p>
            <a:pPr algn="ctr"/>
            <a:r>
              <a:rPr lang="en-US" sz="1200"/>
              <a:t>Employer Insurance^</a:t>
            </a:r>
          </a:p>
        </p:txBody>
      </p:sp>
      <p:sp>
        <p:nvSpPr>
          <p:cNvPr id="10" name="Left Brace 9">
            <a:extLst>
              <a:ext uri="{FF2B5EF4-FFF2-40B4-BE49-F238E27FC236}">
                <a16:creationId xmlns:a16="http://schemas.microsoft.com/office/drawing/2014/main" id="{D4FE310E-6802-9EA0-3168-F16E7F51C84B}"/>
              </a:ext>
            </a:extLst>
          </p:cNvPr>
          <p:cNvSpPr/>
          <p:nvPr/>
        </p:nvSpPr>
        <p:spPr>
          <a:xfrm>
            <a:off x="457200" y="4590604"/>
            <a:ext cx="182880" cy="82296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1" name="TextBox 10">
            <a:extLst>
              <a:ext uri="{FF2B5EF4-FFF2-40B4-BE49-F238E27FC236}">
                <a16:creationId xmlns:a16="http://schemas.microsoft.com/office/drawing/2014/main" id="{DABF2E8B-0B94-0F2B-9422-2DE73B300CBC}"/>
              </a:ext>
            </a:extLst>
          </p:cNvPr>
          <p:cNvSpPr txBox="1"/>
          <p:nvPr/>
        </p:nvSpPr>
        <p:spPr>
          <a:xfrm>
            <a:off x="1600200" y="1512223"/>
            <a:ext cx="5416062" cy="548640"/>
          </a:xfrm>
          <a:prstGeom prst="roundRect">
            <a:avLst>
              <a:gd name="adj" fmla="val 9886"/>
            </a:avLst>
          </a:prstGeom>
          <a:solidFill>
            <a:schemeClr val="accent4">
              <a:alpha val="10000"/>
            </a:schemeClr>
          </a:solidFill>
          <a:ln>
            <a:solidFill>
              <a:schemeClr val="bg1"/>
            </a:solidFill>
          </a:ln>
        </p:spPr>
        <p:txBody>
          <a:bodyPr wrap="square" lIns="548640" tIns="54864" rIns="91440" bIns="54864" anchor="ctr" anchorCtr="0">
            <a:noAutofit/>
          </a:bodyPr>
          <a:lstStyle/>
          <a:p>
            <a:r>
              <a:rPr lang="en-US" sz="1200">
                <a:ea typeface="Times New Roman" panose="02020603050405020304" pitchFamily="18" charset="0"/>
                <a:cs typeface="Times New Roman" panose="02020603050405020304" pitchFamily="18" charset="0"/>
              </a:rPr>
              <a:t>Do you currently have any medical or dental bills or other health care debt you are paying off over time? </a:t>
            </a:r>
          </a:p>
        </p:txBody>
      </p:sp>
      <p:pic>
        <p:nvPicPr>
          <p:cNvPr id="7" name="Graphic 6">
            <a:extLst>
              <a:ext uri="{FF2B5EF4-FFF2-40B4-BE49-F238E27FC236}">
                <a16:creationId xmlns:a16="http://schemas.microsoft.com/office/drawing/2014/main" id="{51ADB2A5-D711-81EA-949D-3A1DDA5036C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649291" y="1594240"/>
            <a:ext cx="419100" cy="419100"/>
          </a:xfrm>
          <a:prstGeom prst="rect">
            <a:avLst/>
          </a:prstGeom>
        </p:spPr>
      </p:pic>
    </p:spTree>
    <p:extLst>
      <p:ext uri="{BB962C8B-B14F-4D97-AF65-F5344CB8AC3E}">
        <p14:creationId xmlns:p14="http://schemas.microsoft.com/office/powerpoint/2010/main" val="3695870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5534-5D5F-E9D1-E882-A8E9E92DB5E2}"/>
              </a:ext>
            </a:extLst>
          </p:cNvPr>
          <p:cNvSpPr>
            <a:spLocks noGrp="1"/>
          </p:cNvSpPr>
          <p:nvPr>
            <p:ph type="ctrTitle"/>
          </p:nvPr>
        </p:nvSpPr>
        <p:spPr/>
        <p:txBody>
          <a:bodyPr/>
          <a:lstStyle/>
          <a:p>
            <a:r>
              <a:rPr lang="en-US"/>
              <a:t>Thirty-six percent of working-age adults with medical or dental debt said it caused them or a family member to delay or avoid getting needed health care.</a:t>
            </a:r>
          </a:p>
        </p:txBody>
      </p:sp>
      <p:sp>
        <p:nvSpPr>
          <p:cNvPr id="4" name="Text Placeholder 3">
            <a:extLst>
              <a:ext uri="{FF2B5EF4-FFF2-40B4-BE49-F238E27FC236}">
                <a16:creationId xmlns:a16="http://schemas.microsoft.com/office/drawing/2014/main" id="{520FEDB8-EE9A-01E9-9B13-AEAEDA275885}"/>
              </a:ext>
            </a:extLst>
          </p:cNvPr>
          <p:cNvSpPr>
            <a:spLocks noGrp="1"/>
          </p:cNvSpPr>
          <p:nvPr>
            <p:ph type="body" sz="quarter" idx="21"/>
          </p:nvPr>
        </p:nvSpPr>
        <p:spPr/>
        <p:txBody>
          <a:bodyPr/>
          <a:lstStyle/>
          <a:p>
            <a:r>
              <a:rPr lang="en-US"/>
              <a:t>EXHIBIT 5</a:t>
            </a:r>
          </a:p>
        </p:txBody>
      </p:sp>
      <p:sp>
        <p:nvSpPr>
          <p:cNvPr id="5" name="Text Placeholder 4">
            <a:extLst>
              <a:ext uri="{FF2B5EF4-FFF2-40B4-BE49-F238E27FC236}">
                <a16:creationId xmlns:a16="http://schemas.microsoft.com/office/drawing/2014/main" id="{736B7603-8FEA-C67B-DB84-5BDDB9DC8163}"/>
              </a:ext>
            </a:extLst>
          </p:cNvPr>
          <p:cNvSpPr>
            <a:spLocks noGrp="1"/>
          </p:cNvSpPr>
          <p:nvPr>
            <p:ph type="body" sz="quarter" idx="22"/>
          </p:nvPr>
        </p:nvSpPr>
        <p:spPr/>
        <p:txBody>
          <a:bodyPr/>
          <a:lstStyle/>
          <a:p>
            <a:pPr>
              <a:spcBef>
                <a:spcPts val="0"/>
              </a:spcBef>
              <a:spcAft>
                <a:spcPts val="200"/>
              </a:spcAft>
            </a:pPr>
            <a:r>
              <a:rPr lang="en-US"/>
              <a:t>Base: Adults ages 19–64 who reported medical, dental, or other health care debt they were paying off over time.</a:t>
            </a:r>
          </a:p>
          <a:p>
            <a:pPr>
              <a:spcBef>
                <a:spcPts val="0"/>
              </a:spcBef>
              <a:spcAft>
                <a:spcPts val="200"/>
              </a:spcAft>
            </a:pPr>
            <a:r>
              <a:rPr lang="en-US"/>
              <a:t>Data: Commonwealth Fund 2023 Health Care Affordability Survey.</a:t>
            </a:r>
          </a:p>
        </p:txBody>
      </p:sp>
      <p:graphicFrame>
        <p:nvGraphicFramePr>
          <p:cNvPr id="7" name="Chart Placeholder 9">
            <a:extLst>
              <a:ext uri="{FF2B5EF4-FFF2-40B4-BE49-F238E27FC236}">
                <a16:creationId xmlns:a16="http://schemas.microsoft.com/office/drawing/2014/main" id="{A00E43EA-3E50-D4AC-56DC-0970E12EFF03}"/>
              </a:ext>
            </a:extLst>
          </p:cNvPr>
          <p:cNvGraphicFramePr>
            <a:graphicFrameLocks/>
          </p:cNvGraphicFramePr>
          <p:nvPr>
            <p:extLst>
              <p:ext uri="{D42A27DB-BD31-4B8C-83A1-F6EECF244321}">
                <p14:modId xmlns:p14="http://schemas.microsoft.com/office/powerpoint/2010/main" val="3362220307"/>
              </p:ext>
            </p:extLst>
          </p:nvPr>
        </p:nvGraphicFramePr>
        <p:xfrm>
          <a:off x="73152" y="1917381"/>
          <a:ext cx="8961120" cy="363657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FDB49D57-0885-C30C-97A7-5237D59EB9C0}"/>
              </a:ext>
            </a:extLst>
          </p:cNvPr>
          <p:cNvSpPr txBox="1"/>
          <p:nvPr/>
        </p:nvSpPr>
        <p:spPr>
          <a:xfrm>
            <a:off x="2655276" y="1508760"/>
            <a:ext cx="4923694" cy="548640"/>
          </a:xfrm>
          <a:prstGeom prst="roundRect">
            <a:avLst>
              <a:gd name="adj" fmla="val 9886"/>
            </a:avLst>
          </a:prstGeom>
          <a:solidFill>
            <a:schemeClr val="accent4">
              <a:alpha val="10000"/>
            </a:schemeClr>
          </a:solidFill>
          <a:ln>
            <a:solidFill>
              <a:schemeClr val="bg1"/>
            </a:solidFill>
          </a:ln>
        </p:spPr>
        <p:txBody>
          <a:bodyPr wrap="square" lIns="548640" tIns="54864" rIns="91440" bIns="54864" anchor="ctr" anchorCtr="0">
            <a:noAutofit/>
          </a:bodyPr>
          <a:lstStyle/>
          <a:p>
            <a:r>
              <a:rPr lang="en-US" sz="1200">
                <a:ea typeface="Times New Roman" panose="02020603050405020304" pitchFamily="18" charset="0"/>
                <a:cs typeface="Times New Roman" panose="02020603050405020304" pitchFamily="18" charset="0"/>
              </a:rPr>
              <a:t>What effect, if any, has paying back this medical or dental debt had on you and your family? </a:t>
            </a:r>
          </a:p>
        </p:txBody>
      </p:sp>
      <p:sp>
        <p:nvSpPr>
          <p:cNvPr id="14" name="Text Placeholder 5">
            <a:extLst>
              <a:ext uri="{FF2B5EF4-FFF2-40B4-BE49-F238E27FC236}">
                <a16:creationId xmlns:a16="http://schemas.microsoft.com/office/drawing/2014/main" id="{8E126C64-E2EC-5AE5-4BA7-988A87643F23}"/>
              </a:ext>
            </a:extLst>
          </p:cNvPr>
          <p:cNvSpPr>
            <a:spLocks noGrp="1"/>
          </p:cNvSpPr>
          <p:nvPr>
            <p:ph type="body" sz="quarter" idx="25"/>
          </p:nvPr>
        </p:nvSpPr>
        <p:spPr>
          <a:xfrm>
            <a:off x="71438" y="1051560"/>
            <a:ext cx="8961120" cy="228600"/>
          </a:xfrm>
        </p:spPr>
        <p:txBody>
          <a:bodyPr anchor="t" anchorCtr="0">
            <a:noAutofit/>
          </a:bodyPr>
          <a:lstStyle/>
          <a:p>
            <a:r>
              <a:rPr lang="en-US" sz="1200" i="1" spc="-20">
                <a:latin typeface="+mn-lt"/>
              </a:rPr>
              <a:t>Percentage of adults ages 19–64 who had medical, dental, or other health care debt they were paying off over time who reported an effect</a:t>
            </a:r>
          </a:p>
        </p:txBody>
      </p:sp>
      <p:pic>
        <p:nvPicPr>
          <p:cNvPr id="3" name="Graphic 2">
            <a:extLst>
              <a:ext uri="{FF2B5EF4-FFF2-40B4-BE49-F238E27FC236}">
                <a16:creationId xmlns:a16="http://schemas.microsoft.com/office/drawing/2014/main" id="{1110D50F-8176-47B6-63D3-CF930D6E5A1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704367" y="1594240"/>
            <a:ext cx="419100" cy="419100"/>
          </a:xfrm>
          <a:prstGeom prst="rect">
            <a:avLst/>
          </a:prstGeom>
        </p:spPr>
      </p:pic>
    </p:spTree>
    <p:extLst>
      <p:ext uri="{BB962C8B-B14F-4D97-AF65-F5344CB8AC3E}">
        <p14:creationId xmlns:p14="http://schemas.microsoft.com/office/powerpoint/2010/main" val="3786322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F41E3-0F59-FC41-BF39-DE0D85EB6F42}"/>
              </a:ext>
            </a:extLst>
          </p:cNvPr>
          <p:cNvSpPr>
            <a:spLocks noGrp="1"/>
          </p:cNvSpPr>
          <p:nvPr>
            <p:ph type="ctrTitle"/>
          </p:nvPr>
        </p:nvSpPr>
        <p:spPr/>
        <p:txBody>
          <a:bodyPr>
            <a:normAutofit/>
          </a:bodyPr>
          <a:lstStyle/>
          <a:p>
            <a:r>
              <a:rPr lang="en-US" sz="1700"/>
              <a:t>Eighty-five percent of adults with medical or dental debt reported debt of $500 or more; half of those with debt said it was for expenses associated with treatment of an ongoing health condition.</a:t>
            </a:r>
          </a:p>
        </p:txBody>
      </p:sp>
      <p:sp>
        <p:nvSpPr>
          <p:cNvPr id="4" name="Text Placeholder 3">
            <a:extLst>
              <a:ext uri="{FF2B5EF4-FFF2-40B4-BE49-F238E27FC236}">
                <a16:creationId xmlns:a16="http://schemas.microsoft.com/office/drawing/2014/main" id="{F42DD691-3579-A4D9-5C0F-0EBD39656B27}"/>
              </a:ext>
            </a:extLst>
          </p:cNvPr>
          <p:cNvSpPr>
            <a:spLocks noGrp="1"/>
          </p:cNvSpPr>
          <p:nvPr>
            <p:ph type="body" sz="quarter" idx="21"/>
          </p:nvPr>
        </p:nvSpPr>
        <p:spPr/>
        <p:txBody>
          <a:bodyPr/>
          <a:lstStyle/>
          <a:p>
            <a:r>
              <a:rPr lang="en-US"/>
              <a:t>EXHIBIT 6</a:t>
            </a:r>
          </a:p>
        </p:txBody>
      </p:sp>
      <p:sp>
        <p:nvSpPr>
          <p:cNvPr id="5" name="Text Placeholder 4">
            <a:extLst>
              <a:ext uri="{FF2B5EF4-FFF2-40B4-BE49-F238E27FC236}">
                <a16:creationId xmlns:a16="http://schemas.microsoft.com/office/drawing/2014/main" id="{12DF6A35-9A93-E970-8D62-DB96781CFC09}"/>
              </a:ext>
            </a:extLst>
          </p:cNvPr>
          <p:cNvSpPr>
            <a:spLocks noGrp="1"/>
          </p:cNvSpPr>
          <p:nvPr>
            <p:ph type="body" sz="quarter" idx="22"/>
          </p:nvPr>
        </p:nvSpPr>
        <p:spPr/>
        <p:txBody>
          <a:bodyPr/>
          <a:lstStyle/>
          <a:p>
            <a:pPr>
              <a:spcBef>
                <a:spcPts val="0"/>
              </a:spcBef>
              <a:spcAft>
                <a:spcPts val="200"/>
              </a:spcAft>
            </a:pPr>
            <a:r>
              <a:rPr lang="en-US"/>
              <a:t>Base: Adults ages 19–64 who reported medical, dental, or other health care debt they were paying off over time.</a:t>
            </a:r>
          </a:p>
          <a:p>
            <a:pPr>
              <a:spcBef>
                <a:spcPts val="0"/>
              </a:spcBef>
              <a:spcAft>
                <a:spcPts val="200"/>
              </a:spcAft>
            </a:pPr>
            <a:r>
              <a:rPr lang="en-US"/>
              <a:t>Notes: New health condition and ongoing health condition are not mutually exclusive; respondents could select both answers. Segments may not sum to 100% because of rounding and nonresponse.</a:t>
            </a:r>
          </a:p>
          <a:p>
            <a:pPr>
              <a:spcBef>
                <a:spcPts val="0"/>
              </a:spcBef>
              <a:spcAft>
                <a:spcPts val="200"/>
              </a:spcAft>
            </a:pPr>
            <a:r>
              <a:rPr lang="en-US"/>
              <a:t>Data: Commonwealth Fund 2023 Health Care Affordability Survey.</a:t>
            </a:r>
          </a:p>
        </p:txBody>
      </p:sp>
      <p:graphicFrame>
        <p:nvGraphicFramePr>
          <p:cNvPr id="7" name="Chart 6">
            <a:extLst>
              <a:ext uri="{FF2B5EF4-FFF2-40B4-BE49-F238E27FC236}">
                <a16:creationId xmlns:a16="http://schemas.microsoft.com/office/drawing/2014/main" id="{E5B4CB88-0457-3269-ECAB-9B3A2F9EB30C}"/>
              </a:ext>
            </a:extLst>
          </p:cNvPr>
          <p:cNvGraphicFramePr/>
          <p:nvPr>
            <p:extLst>
              <p:ext uri="{D42A27DB-BD31-4B8C-83A1-F6EECF244321}">
                <p14:modId xmlns:p14="http://schemas.microsoft.com/office/powerpoint/2010/main" val="32314563"/>
              </p:ext>
            </p:extLst>
          </p:nvPr>
        </p:nvGraphicFramePr>
        <p:xfrm>
          <a:off x="73152" y="1687472"/>
          <a:ext cx="4001549" cy="37730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Placeholder 9">
            <a:extLst>
              <a:ext uri="{FF2B5EF4-FFF2-40B4-BE49-F238E27FC236}">
                <a16:creationId xmlns:a16="http://schemas.microsoft.com/office/drawing/2014/main" id="{0EB64FC7-E7A5-143E-E1AB-106409E9236E}"/>
              </a:ext>
            </a:extLst>
          </p:cNvPr>
          <p:cNvGraphicFramePr>
            <a:graphicFrameLocks/>
          </p:cNvGraphicFramePr>
          <p:nvPr>
            <p:extLst>
              <p:ext uri="{D42A27DB-BD31-4B8C-83A1-F6EECF244321}">
                <p14:modId xmlns:p14="http://schemas.microsoft.com/office/powerpoint/2010/main" val="361268096"/>
              </p:ext>
            </p:extLst>
          </p:nvPr>
        </p:nvGraphicFramePr>
        <p:xfrm>
          <a:off x="3984771" y="1687473"/>
          <a:ext cx="5043357" cy="3773014"/>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 Placeholder 5">
            <a:extLst>
              <a:ext uri="{FF2B5EF4-FFF2-40B4-BE49-F238E27FC236}">
                <a16:creationId xmlns:a16="http://schemas.microsoft.com/office/drawing/2014/main" id="{3443F487-B7F8-808D-A6E1-2AE39C08E859}"/>
              </a:ext>
            </a:extLst>
          </p:cNvPr>
          <p:cNvSpPr>
            <a:spLocks noGrp="1"/>
          </p:cNvSpPr>
          <p:nvPr>
            <p:ph type="body" sz="quarter" idx="25"/>
          </p:nvPr>
        </p:nvSpPr>
        <p:spPr>
          <a:xfrm>
            <a:off x="71438" y="1051560"/>
            <a:ext cx="8961437" cy="228600"/>
          </a:xfrm>
        </p:spPr>
        <p:txBody>
          <a:bodyPr anchor="t" anchorCtr="0">
            <a:noAutofit/>
          </a:bodyPr>
          <a:lstStyle/>
          <a:p>
            <a:r>
              <a:rPr lang="en-US" sz="1200" i="1">
                <a:latin typeface="+mn-lt"/>
              </a:rPr>
              <a:t>Percentage of adults ages 19–64 who had medical, dental, or other health care debt, by source and type of condition</a:t>
            </a:r>
          </a:p>
        </p:txBody>
      </p:sp>
      <p:sp>
        <p:nvSpPr>
          <p:cNvPr id="11" name="TextBox 10">
            <a:extLst>
              <a:ext uri="{FF2B5EF4-FFF2-40B4-BE49-F238E27FC236}">
                <a16:creationId xmlns:a16="http://schemas.microsoft.com/office/drawing/2014/main" id="{F29FE11C-1A35-1D85-E08A-7DD4159CAFC4}"/>
              </a:ext>
            </a:extLst>
          </p:cNvPr>
          <p:cNvSpPr txBox="1"/>
          <p:nvPr/>
        </p:nvSpPr>
        <p:spPr>
          <a:xfrm>
            <a:off x="73152" y="1710884"/>
            <a:ext cx="3840480" cy="307777"/>
          </a:xfrm>
          <a:prstGeom prst="rect">
            <a:avLst/>
          </a:prstGeom>
          <a:noFill/>
        </p:spPr>
        <p:txBody>
          <a:bodyPr wrap="square" rtlCol="0">
            <a:spAutoFit/>
          </a:bodyPr>
          <a:lstStyle/>
          <a:p>
            <a:pPr algn="ctr"/>
            <a:r>
              <a:rPr lang="en-US" sz="1400" b="1">
                <a:solidFill>
                  <a:schemeClr val="tx1">
                    <a:lumMod val="75000"/>
                    <a:lumOff val="25000"/>
                  </a:schemeClr>
                </a:solidFill>
                <a:cs typeface="Suisse Int'l Bold Italic" panose="020B0504000000000000" pitchFamily="34" charset="-78"/>
              </a:rPr>
              <a:t>Total Medical or Dental Debt</a:t>
            </a:r>
            <a:endParaRPr lang="en-US" sz="1600" b="1">
              <a:solidFill>
                <a:schemeClr val="tx1">
                  <a:lumMod val="75000"/>
                  <a:lumOff val="25000"/>
                </a:schemeClr>
              </a:solidFill>
              <a:cs typeface="Suisse Int'l Bold Italic" panose="020B0504000000000000" pitchFamily="34" charset="-78"/>
            </a:endParaRPr>
          </a:p>
        </p:txBody>
      </p:sp>
      <p:sp>
        <p:nvSpPr>
          <p:cNvPr id="12" name="TextBox 11">
            <a:extLst>
              <a:ext uri="{FF2B5EF4-FFF2-40B4-BE49-F238E27FC236}">
                <a16:creationId xmlns:a16="http://schemas.microsoft.com/office/drawing/2014/main" id="{0D629731-1DC9-4E31-FFEE-DA9C9795BC85}"/>
              </a:ext>
            </a:extLst>
          </p:cNvPr>
          <p:cNvSpPr txBox="1"/>
          <p:nvPr/>
        </p:nvSpPr>
        <p:spPr>
          <a:xfrm>
            <a:off x="4096624" y="1710884"/>
            <a:ext cx="4910328" cy="307777"/>
          </a:xfrm>
          <a:prstGeom prst="rect">
            <a:avLst/>
          </a:prstGeom>
          <a:noFill/>
        </p:spPr>
        <p:txBody>
          <a:bodyPr wrap="square" rtlCol="0">
            <a:spAutoFit/>
          </a:bodyPr>
          <a:lstStyle/>
          <a:p>
            <a:pPr algn="ctr"/>
            <a:r>
              <a:rPr lang="en-US" sz="1400" b="1">
                <a:solidFill>
                  <a:schemeClr val="tx1">
                    <a:lumMod val="75000"/>
                    <a:lumOff val="25000"/>
                  </a:schemeClr>
                </a:solidFill>
                <a:cs typeface="Suisse Int'l Bold Italic" panose="020B0504000000000000" pitchFamily="34" charset="-78"/>
              </a:rPr>
              <a:t>Source of Debt and Type of Condition</a:t>
            </a:r>
            <a:endParaRPr lang="en-US" sz="1600" b="1">
              <a:solidFill>
                <a:schemeClr val="tx1">
                  <a:lumMod val="75000"/>
                  <a:lumOff val="25000"/>
                </a:schemeClr>
              </a:solidFill>
              <a:cs typeface="Suisse Int'l Bold Italic" panose="020B0504000000000000" pitchFamily="34" charset="-78"/>
            </a:endParaRPr>
          </a:p>
        </p:txBody>
      </p:sp>
    </p:spTree>
    <p:extLst>
      <p:ext uri="{BB962C8B-B14F-4D97-AF65-F5344CB8AC3E}">
        <p14:creationId xmlns:p14="http://schemas.microsoft.com/office/powerpoint/2010/main" val="1206509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5534-5D5F-E9D1-E882-A8E9E92DB5E2}"/>
              </a:ext>
            </a:extLst>
          </p:cNvPr>
          <p:cNvSpPr>
            <a:spLocks noGrp="1"/>
          </p:cNvSpPr>
          <p:nvPr>
            <p:ph type="ctrTitle"/>
          </p:nvPr>
        </p:nvSpPr>
        <p:spPr>
          <a:xfrm>
            <a:off x="71498" y="260648"/>
            <a:ext cx="8997696" cy="756084"/>
          </a:xfrm>
        </p:spPr>
        <p:txBody>
          <a:bodyPr/>
          <a:lstStyle/>
          <a:p>
            <a:r>
              <a:rPr lang="en-US"/>
              <a:t>Two-thirds of working-age adults with medical or dental debt said they were making payments directly to care providers.</a:t>
            </a:r>
          </a:p>
        </p:txBody>
      </p:sp>
      <p:sp>
        <p:nvSpPr>
          <p:cNvPr id="4" name="Text Placeholder 3">
            <a:extLst>
              <a:ext uri="{FF2B5EF4-FFF2-40B4-BE49-F238E27FC236}">
                <a16:creationId xmlns:a16="http://schemas.microsoft.com/office/drawing/2014/main" id="{520FEDB8-EE9A-01E9-9B13-AEAEDA275885}"/>
              </a:ext>
            </a:extLst>
          </p:cNvPr>
          <p:cNvSpPr>
            <a:spLocks noGrp="1"/>
          </p:cNvSpPr>
          <p:nvPr>
            <p:ph type="body" sz="quarter" idx="21"/>
          </p:nvPr>
        </p:nvSpPr>
        <p:spPr/>
        <p:txBody>
          <a:bodyPr/>
          <a:lstStyle/>
          <a:p>
            <a:r>
              <a:rPr lang="en-US"/>
              <a:t>EXHIBIT 7</a:t>
            </a:r>
          </a:p>
        </p:txBody>
      </p:sp>
      <p:sp>
        <p:nvSpPr>
          <p:cNvPr id="5" name="Text Placeholder 4">
            <a:extLst>
              <a:ext uri="{FF2B5EF4-FFF2-40B4-BE49-F238E27FC236}">
                <a16:creationId xmlns:a16="http://schemas.microsoft.com/office/drawing/2014/main" id="{736B7603-8FEA-C67B-DB84-5BDDB9DC8163}"/>
              </a:ext>
            </a:extLst>
          </p:cNvPr>
          <p:cNvSpPr>
            <a:spLocks noGrp="1"/>
          </p:cNvSpPr>
          <p:nvPr>
            <p:ph type="body" sz="quarter" idx="22"/>
          </p:nvPr>
        </p:nvSpPr>
        <p:spPr/>
        <p:txBody>
          <a:bodyPr/>
          <a:lstStyle/>
          <a:p>
            <a:pPr>
              <a:spcBef>
                <a:spcPts val="0"/>
              </a:spcBef>
              <a:spcAft>
                <a:spcPts val="200"/>
              </a:spcAft>
            </a:pPr>
            <a:r>
              <a:rPr lang="en-US"/>
              <a:t>Base: Adults ages 19–64 who reported medical, dental, or other health care debt they were paying off over time.</a:t>
            </a:r>
          </a:p>
          <a:p>
            <a:pPr>
              <a:spcBef>
                <a:spcPts val="0"/>
              </a:spcBef>
              <a:spcAft>
                <a:spcPts val="200"/>
              </a:spcAft>
            </a:pPr>
            <a:r>
              <a:rPr lang="en-US"/>
              <a:t>Data: Commonwealth Fund 2023 Health Care Affordability Survey.</a:t>
            </a:r>
          </a:p>
        </p:txBody>
      </p:sp>
      <p:graphicFrame>
        <p:nvGraphicFramePr>
          <p:cNvPr id="7" name="Chart Placeholder 9">
            <a:extLst>
              <a:ext uri="{FF2B5EF4-FFF2-40B4-BE49-F238E27FC236}">
                <a16:creationId xmlns:a16="http://schemas.microsoft.com/office/drawing/2014/main" id="{A00E43EA-3E50-D4AC-56DC-0970E12EFF03}"/>
              </a:ext>
            </a:extLst>
          </p:cNvPr>
          <p:cNvGraphicFramePr>
            <a:graphicFrameLocks/>
          </p:cNvGraphicFramePr>
          <p:nvPr>
            <p:extLst>
              <p:ext uri="{D42A27DB-BD31-4B8C-83A1-F6EECF244321}">
                <p14:modId xmlns:p14="http://schemas.microsoft.com/office/powerpoint/2010/main" val="3800864626"/>
              </p:ext>
            </p:extLst>
          </p:nvPr>
        </p:nvGraphicFramePr>
        <p:xfrm>
          <a:off x="73151" y="2133293"/>
          <a:ext cx="8961120" cy="270396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0F6B71EB-BBBE-E575-498B-B5B323578824}"/>
              </a:ext>
            </a:extLst>
          </p:cNvPr>
          <p:cNvSpPr txBox="1"/>
          <p:nvPr/>
        </p:nvSpPr>
        <p:spPr>
          <a:xfrm>
            <a:off x="2321169" y="1508760"/>
            <a:ext cx="5257800" cy="548640"/>
          </a:xfrm>
          <a:prstGeom prst="roundRect">
            <a:avLst>
              <a:gd name="adj" fmla="val 9886"/>
            </a:avLst>
          </a:prstGeom>
          <a:solidFill>
            <a:schemeClr val="accent4">
              <a:alpha val="10000"/>
            </a:schemeClr>
          </a:solidFill>
          <a:ln>
            <a:solidFill>
              <a:schemeClr val="bg1"/>
            </a:solidFill>
          </a:ln>
        </p:spPr>
        <p:txBody>
          <a:bodyPr wrap="square" lIns="548640" tIns="54864" rIns="274320" bIns="54864" anchor="ctr" anchorCtr="0">
            <a:noAutofit/>
          </a:bodyPr>
          <a:lstStyle/>
          <a:p>
            <a:r>
              <a:rPr lang="en-US" sz="1200">
                <a:ea typeface="Times New Roman" panose="02020603050405020304" pitchFamily="18" charset="0"/>
                <a:cs typeface="Times New Roman" panose="02020603050405020304" pitchFamily="18" charset="0"/>
              </a:rPr>
              <a:t>Who are you making payments to for these medical bills or debt? </a:t>
            </a:r>
          </a:p>
        </p:txBody>
      </p:sp>
      <p:sp>
        <p:nvSpPr>
          <p:cNvPr id="6" name="Text Placeholder 5">
            <a:extLst>
              <a:ext uri="{FF2B5EF4-FFF2-40B4-BE49-F238E27FC236}">
                <a16:creationId xmlns:a16="http://schemas.microsoft.com/office/drawing/2014/main" id="{06D4C3EC-6CEE-3702-CA64-C3A00951E7E4}"/>
              </a:ext>
            </a:extLst>
          </p:cNvPr>
          <p:cNvSpPr>
            <a:spLocks noGrp="1"/>
          </p:cNvSpPr>
          <p:nvPr>
            <p:ph type="body" sz="quarter" idx="25"/>
          </p:nvPr>
        </p:nvSpPr>
        <p:spPr>
          <a:xfrm>
            <a:off x="71438" y="1051560"/>
            <a:ext cx="8961437" cy="228600"/>
          </a:xfrm>
        </p:spPr>
        <p:txBody>
          <a:bodyPr anchor="t" anchorCtr="0">
            <a:noAutofit/>
          </a:bodyPr>
          <a:lstStyle/>
          <a:p>
            <a:r>
              <a:rPr lang="en-US" sz="1200" i="1">
                <a:latin typeface="+mn-lt"/>
              </a:rPr>
              <a:t>Percentage of adults ages 19–64 who were paying off medical, dental, or other health care debt over time</a:t>
            </a:r>
          </a:p>
        </p:txBody>
      </p:sp>
      <p:pic>
        <p:nvPicPr>
          <p:cNvPr id="10" name="Graphic 9">
            <a:extLst>
              <a:ext uri="{FF2B5EF4-FFF2-40B4-BE49-F238E27FC236}">
                <a16:creationId xmlns:a16="http://schemas.microsoft.com/office/drawing/2014/main" id="{F3488AB4-804C-1E16-F585-57C0D0C3710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387844" y="1594240"/>
            <a:ext cx="419100" cy="419100"/>
          </a:xfrm>
          <a:prstGeom prst="rect">
            <a:avLst/>
          </a:prstGeom>
        </p:spPr>
      </p:pic>
    </p:spTree>
    <p:extLst>
      <p:ext uri="{BB962C8B-B14F-4D97-AF65-F5344CB8AC3E}">
        <p14:creationId xmlns:p14="http://schemas.microsoft.com/office/powerpoint/2010/main" val="2978552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5534-5D5F-E9D1-E882-A8E9E92DB5E2}"/>
              </a:ext>
            </a:extLst>
          </p:cNvPr>
          <p:cNvSpPr>
            <a:spLocks noGrp="1"/>
          </p:cNvSpPr>
          <p:nvPr>
            <p:ph type="ctrTitle"/>
          </p:nvPr>
        </p:nvSpPr>
        <p:spPr/>
        <p:txBody>
          <a:bodyPr/>
          <a:lstStyle/>
          <a:p>
            <a:r>
              <a:rPr lang="en-US"/>
              <a:t>Fifty-seven percent of working-age adults reported that 10 percent or more of their monthly budget goes to health care.</a:t>
            </a:r>
          </a:p>
        </p:txBody>
      </p:sp>
      <p:sp>
        <p:nvSpPr>
          <p:cNvPr id="4" name="Text Placeholder 3">
            <a:extLst>
              <a:ext uri="{FF2B5EF4-FFF2-40B4-BE49-F238E27FC236}">
                <a16:creationId xmlns:a16="http://schemas.microsoft.com/office/drawing/2014/main" id="{520FEDB8-EE9A-01E9-9B13-AEAEDA275885}"/>
              </a:ext>
            </a:extLst>
          </p:cNvPr>
          <p:cNvSpPr>
            <a:spLocks noGrp="1"/>
          </p:cNvSpPr>
          <p:nvPr>
            <p:ph type="body" sz="quarter" idx="21"/>
          </p:nvPr>
        </p:nvSpPr>
        <p:spPr/>
        <p:txBody>
          <a:bodyPr/>
          <a:lstStyle/>
          <a:p>
            <a:r>
              <a:rPr lang="en-US"/>
              <a:t>EXHIBIT 8</a:t>
            </a:r>
          </a:p>
        </p:txBody>
      </p:sp>
      <p:sp>
        <p:nvSpPr>
          <p:cNvPr id="5" name="Text Placeholder 4">
            <a:extLst>
              <a:ext uri="{FF2B5EF4-FFF2-40B4-BE49-F238E27FC236}">
                <a16:creationId xmlns:a16="http://schemas.microsoft.com/office/drawing/2014/main" id="{736B7603-8FEA-C67B-DB84-5BDDB9DC8163}"/>
              </a:ext>
            </a:extLst>
          </p:cNvPr>
          <p:cNvSpPr>
            <a:spLocks noGrp="1"/>
          </p:cNvSpPr>
          <p:nvPr>
            <p:ph type="body" sz="quarter" idx="22"/>
          </p:nvPr>
        </p:nvSpPr>
        <p:spPr/>
        <p:txBody>
          <a:bodyPr/>
          <a:lstStyle/>
          <a:p>
            <a:pPr>
              <a:spcBef>
                <a:spcPts val="0"/>
              </a:spcBef>
              <a:spcAft>
                <a:spcPts val="200"/>
              </a:spcAft>
            </a:pPr>
            <a:r>
              <a:rPr lang="en-US"/>
              <a:t>Base: Adults ages 19–64.</a:t>
            </a:r>
          </a:p>
          <a:p>
            <a:pPr>
              <a:spcBef>
                <a:spcPts val="0"/>
              </a:spcBef>
              <a:spcAft>
                <a:spcPts val="200"/>
              </a:spcAft>
            </a:pPr>
            <a:r>
              <a:rPr lang="en-US"/>
              <a:t>Note: Segments may not sum to 100% because of rounding and nonresponse.</a:t>
            </a:r>
          </a:p>
          <a:p>
            <a:pPr>
              <a:spcBef>
                <a:spcPts val="0"/>
              </a:spcBef>
              <a:spcAft>
                <a:spcPts val="200"/>
              </a:spcAft>
            </a:pPr>
            <a:r>
              <a:rPr lang="en-US"/>
              <a:t>Data: Commonwealth Fund 2023 Health Care Affordability Survey.</a:t>
            </a:r>
          </a:p>
        </p:txBody>
      </p:sp>
      <p:sp>
        <p:nvSpPr>
          <p:cNvPr id="6" name="Text Placeholder 5">
            <a:extLst>
              <a:ext uri="{FF2B5EF4-FFF2-40B4-BE49-F238E27FC236}">
                <a16:creationId xmlns:a16="http://schemas.microsoft.com/office/drawing/2014/main" id="{6A90B823-C975-BF9D-5A7D-0E3E87D90EA2}"/>
              </a:ext>
            </a:extLst>
          </p:cNvPr>
          <p:cNvSpPr>
            <a:spLocks noGrp="1"/>
          </p:cNvSpPr>
          <p:nvPr>
            <p:ph type="body" sz="quarter" idx="25"/>
          </p:nvPr>
        </p:nvSpPr>
        <p:spPr>
          <a:xfrm>
            <a:off x="71438" y="1051560"/>
            <a:ext cx="8961120" cy="228600"/>
          </a:xfrm>
        </p:spPr>
        <p:txBody>
          <a:bodyPr anchor="t" anchorCtr="0">
            <a:noAutofit/>
          </a:bodyPr>
          <a:lstStyle/>
          <a:p>
            <a:r>
              <a:rPr lang="en-US" sz="1200" i="1">
                <a:latin typeface="+mn-lt"/>
              </a:rPr>
              <a:t>Percentage of adults ages 19–64, by monthly household budget spent on health care</a:t>
            </a:r>
          </a:p>
        </p:txBody>
      </p:sp>
      <p:graphicFrame>
        <p:nvGraphicFramePr>
          <p:cNvPr id="15" name="Chart 14">
            <a:extLst>
              <a:ext uri="{FF2B5EF4-FFF2-40B4-BE49-F238E27FC236}">
                <a16:creationId xmlns:a16="http://schemas.microsoft.com/office/drawing/2014/main" id="{448DFAC5-79E8-FB0E-19DA-4BE0D777CDDD}"/>
              </a:ext>
            </a:extLst>
          </p:cNvPr>
          <p:cNvGraphicFramePr/>
          <p:nvPr>
            <p:extLst>
              <p:ext uri="{D42A27DB-BD31-4B8C-83A1-F6EECF244321}">
                <p14:modId xmlns:p14="http://schemas.microsoft.com/office/powerpoint/2010/main" val="2086861505"/>
              </p:ext>
            </p:extLst>
          </p:nvPr>
        </p:nvGraphicFramePr>
        <p:xfrm>
          <a:off x="860612" y="1990229"/>
          <a:ext cx="8961120" cy="2007887"/>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1">
            <a:extLst>
              <a:ext uri="{FF2B5EF4-FFF2-40B4-BE49-F238E27FC236}">
                <a16:creationId xmlns:a16="http://schemas.microsoft.com/office/drawing/2014/main" id="{322AF068-C74C-491D-FE4B-4C6FBAE0EE0C}"/>
              </a:ext>
            </a:extLst>
          </p:cNvPr>
          <p:cNvSpPr txBox="1"/>
          <p:nvPr/>
        </p:nvSpPr>
        <p:spPr>
          <a:xfrm>
            <a:off x="1019179" y="2864725"/>
            <a:ext cx="1280160" cy="698652"/>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a:t>42%</a:t>
            </a:r>
          </a:p>
          <a:p>
            <a:r>
              <a:rPr lang="en-US" sz="1200"/>
              <a:t>&lt;10% of </a:t>
            </a:r>
            <a:br>
              <a:rPr lang="en-US" sz="1200"/>
            </a:br>
            <a:r>
              <a:rPr lang="en-US" sz="1200"/>
              <a:t>monthly budget</a:t>
            </a:r>
          </a:p>
        </p:txBody>
      </p:sp>
      <p:sp>
        <p:nvSpPr>
          <p:cNvPr id="35" name="TextBox 1">
            <a:extLst>
              <a:ext uri="{FF2B5EF4-FFF2-40B4-BE49-F238E27FC236}">
                <a16:creationId xmlns:a16="http://schemas.microsoft.com/office/drawing/2014/main" id="{329FA25F-A687-E727-8C89-EB916BDABAF9}"/>
              </a:ext>
            </a:extLst>
          </p:cNvPr>
          <p:cNvSpPr txBox="1"/>
          <p:nvPr/>
        </p:nvSpPr>
        <p:spPr>
          <a:xfrm>
            <a:off x="3248680" y="4293887"/>
            <a:ext cx="1280160" cy="36576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a:solidFill>
                  <a:schemeClr val="bg1"/>
                </a:solidFill>
              </a:rPr>
              <a:t>10% to &lt;25% of monthly budget</a:t>
            </a:r>
            <a:endParaRPr lang="en-US" sz="1200" b="1">
              <a:solidFill>
                <a:schemeClr val="bg1"/>
              </a:solidFill>
            </a:endParaRPr>
          </a:p>
        </p:txBody>
      </p:sp>
      <p:sp>
        <p:nvSpPr>
          <p:cNvPr id="36" name="TextBox 1">
            <a:extLst>
              <a:ext uri="{FF2B5EF4-FFF2-40B4-BE49-F238E27FC236}">
                <a16:creationId xmlns:a16="http://schemas.microsoft.com/office/drawing/2014/main" id="{F27C9CAE-B8E9-FDAF-167F-83B652BC178C}"/>
              </a:ext>
            </a:extLst>
          </p:cNvPr>
          <p:cNvSpPr txBox="1"/>
          <p:nvPr/>
        </p:nvSpPr>
        <p:spPr>
          <a:xfrm>
            <a:off x="4122366" y="2864724"/>
            <a:ext cx="1597395" cy="698652"/>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a:solidFill>
                  <a:schemeClr val="bg1"/>
                </a:solidFill>
              </a:rPr>
              <a:t>40%</a:t>
            </a:r>
          </a:p>
          <a:p>
            <a:r>
              <a:rPr lang="en-US" sz="1200">
                <a:solidFill>
                  <a:schemeClr val="bg1"/>
                </a:solidFill>
              </a:rPr>
              <a:t>10% to &lt;25% </a:t>
            </a:r>
          </a:p>
          <a:p>
            <a:r>
              <a:rPr lang="en-US" sz="1200">
                <a:solidFill>
                  <a:schemeClr val="bg1"/>
                </a:solidFill>
              </a:rPr>
              <a:t>of monthly budget</a:t>
            </a:r>
            <a:endParaRPr lang="en-US" sz="1200" b="1">
              <a:solidFill>
                <a:schemeClr val="bg1"/>
              </a:solidFill>
            </a:endParaRPr>
          </a:p>
        </p:txBody>
      </p:sp>
      <p:sp>
        <p:nvSpPr>
          <p:cNvPr id="3" name="TextBox 2">
            <a:extLst>
              <a:ext uri="{FF2B5EF4-FFF2-40B4-BE49-F238E27FC236}">
                <a16:creationId xmlns:a16="http://schemas.microsoft.com/office/drawing/2014/main" id="{01F7E1A9-20EC-6A28-EB3C-0A8B0829EEE7}"/>
              </a:ext>
            </a:extLst>
          </p:cNvPr>
          <p:cNvSpPr txBox="1"/>
          <p:nvPr/>
        </p:nvSpPr>
        <p:spPr>
          <a:xfrm>
            <a:off x="457200" y="1508760"/>
            <a:ext cx="6400800" cy="548640"/>
          </a:xfrm>
          <a:prstGeom prst="roundRect">
            <a:avLst>
              <a:gd name="adj" fmla="val 9886"/>
            </a:avLst>
          </a:prstGeom>
          <a:solidFill>
            <a:schemeClr val="accent4">
              <a:alpha val="10000"/>
            </a:schemeClr>
          </a:solidFill>
          <a:ln>
            <a:solidFill>
              <a:schemeClr val="bg1"/>
            </a:solidFill>
          </a:ln>
        </p:spPr>
        <p:txBody>
          <a:bodyPr wrap="square" lIns="548640" tIns="54864" rIns="274320" bIns="54864" anchor="ctr" anchorCtr="0">
            <a:noAutofit/>
          </a:bodyPr>
          <a:lstStyle/>
          <a:p>
            <a:r>
              <a:rPr lang="en-US" sz="1200">
                <a:ea typeface="Times New Roman" panose="02020603050405020304" pitchFamily="18" charset="0"/>
                <a:cs typeface="Times New Roman" panose="02020603050405020304" pitchFamily="18" charset="0"/>
              </a:rPr>
              <a:t>Thinking about all your and your family’s health care costs in an average month, roughly how much of your monthly household budget goes to health care?</a:t>
            </a:r>
          </a:p>
        </p:txBody>
      </p:sp>
      <p:pic>
        <p:nvPicPr>
          <p:cNvPr id="11" name="Graphic 10">
            <a:extLst>
              <a:ext uri="{FF2B5EF4-FFF2-40B4-BE49-F238E27FC236}">
                <a16:creationId xmlns:a16="http://schemas.microsoft.com/office/drawing/2014/main" id="{DF1B7D03-26EA-1547-77CB-815F3F7D4B4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5083" y="1597171"/>
            <a:ext cx="419100" cy="419100"/>
          </a:xfrm>
          <a:prstGeom prst="rect">
            <a:avLst/>
          </a:prstGeom>
        </p:spPr>
      </p:pic>
      <p:sp>
        <p:nvSpPr>
          <p:cNvPr id="7" name="TextBox 1">
            <a:extLst>
              <a:ext uri="{FF2B5EF4-FFF2-40B4-BE49-F238E27FC236}">
                <a16:creationId xmlns:a16="http://schemas.microsoft.com/office/drawing/2014/main" id="{A617018F-6797-AA4C-33DD-DBF904ABF689}"/>
              </a:ext>
            </a:extLst>
          </p:cNvPr>
          <p:cNvSpPr txBox="1"/>
          <p:nvPr/>
        </p:nvSpPr>
        <p:spPr>
          <a:xfrm>
            <a:off x="7089683" y="2864724"/>
            <a:ext cx="1597395" cy="698652"/>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a:solidFill>
                  <a:schemeClr val="bg1"/>
                </a:solidFill>
              </a:rPr>
              <a:t>17%</a:t>
            </a:r>
          </a:p>
          <a:p>
            <a:r>
              <a:rPr lang="en-US" sz="1200">
                <a:solidFill>
                  <a:schemeClr val="bg1"/>
                </a:solidFill>
              </a:rPr>
              <a:t>25%+ of </a:t>
            </a:r>
            <a:br>
              <a:rPr lang="en-US" sz="1200">
                <a:solidFill>
                  <a:schemeClr val="bg1"/>
                </a:solidFill>
              </a:rPr>
            </a:br>
            <a:r>
              <a:rPr lang="en-US" sz="1200">
                <a:solidFill>
                  <a:schemeClr val="bg1"/>
                </a:solidFill>
              </a:rPr>
              <a:t>monthly budget</a:t>
            </a:r>
            <a:endParaRPr lang="en-US" sz="1200" b="1">
              <a:solidFill>
                <a:schemeClr val="bg1"/>
              </a:solidFill>
            </a:endParaRPr>
          </a:p>
        </p:txBody>
      </p:sp>
    </p:spTree>
    <p:extLst>
      <p:ext uri="{BB962C8B-B14F-4D97-AF65-F5344CB8AC3E}">
        <p14:creationId xmlns:p14="http://schemas.microsoft.com/office/powerpoint/2010/main" val="4038431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5534-5D5F-E9D1-E882-A8E9E92DB5E2}"/>
              </a:ext>
            </a:extLst>
          </p:cNvPr>
          <p:cNvSpPr>
            <a:spLocks noGrp="1"/>
          </p:cNvSpPr>
          <p:nvPr>
            <p:ph type="ctrTitle"/>
          </p:nvPr>
        </p:nvSpPr>
        <p:spPr/>
        <p:txBody>
          <a:bodyPr>
            <a:normAutofit fontScale="90000"/>
          </a:bodyPr>
          <a:lstStyle/>
          <a:p>
            <a:r>
              <a:rPr lang="en-US" sz="1900" spc="-70"/>
              <a:t>Nearly a quarter of adults in marketplace or individual-market plans and a similar share of low-income adults in employer plans reported that 25 percent or more of their monthly budget went to health care.</a:t>
            </a:r>
          </a:p>
        </p:txBody>
      </p:sp>
      <p:sp>
        <p:nvSpPr>
          <p:cNvPr id="4" name="Text Placeholder 3">
            <a:extLst>
              <a:ext uri="{FF2B5EF4-FFF2-40B4-BE49-F238E27FC236}">
                <a16:creationId xmlns:a16="http://schemas.microsoft.com/office/drawing/2014/main" id="{520FEDB8-EE9A-01E9-9B13-AEAEDA275885}"/>
              </a:ext>
            </a:extLst>
          </p:cNvPr>
          <p:cNvSpPr>
            <a:spLocks noGrp="1"/>
          </p:cNvSpPr>
          <p:nvPr>
            <p:ph type="body" sz="quarter" idx="21"/>
          </p:nvPr>
        </p:nvSpPr>
        <p:spPr/>
        <p:txBody>
          <a:bodyPr/>
          <a:lstStyle/>
          <a:p>
            <a:r>
              <a:rPr lang="en-US"/>
              <a:t>EXHIBIT 9</a:t>
            </a:r>
          </a:p>
        </p:txBody>
      </p:sp>
      <p:sp>
        <p:nvSpPr>
          <p:cNvPr id="5" name="Text Placeholder 4">
            <a:extLst>
              <a:ext uri="{FF2B5EF4-FFF2-40B4-BE49-F238E27FC236}">
                <a16:creationId xmlns:a16="http://schemas.microsoft.com/office/drawing/2014/main" id="{736B7603-8FEA-C67B-DB84-5BDDB9DC8163}"/>
              </a:ext>
            </a:extLst>
          </p:cNvPr>
          <p:cNvSpPr>
            <a:spLocks noGrp="1"/>
          </p:cNvSpPr>
          <p:nvPr>
            <p:ph type="body" sz="quarter" idx="22"/>
          </p:nvPr>
        </p:nvSpPr>
        <p:spPr/>
        <p:txBody>
          <a:bodyPr/>
          <a:lstStyle/>
          <a:p>
            <a:pPr>
              <a:spcBef>
                <a:spcPts val="0"/>
              </a:spcBef>
              <a:spcAft>
                <a:spcPts val="200"/>
              </a:spcAft>
            </a:pPr>
            <a:r>
              <a:rPr lang="en-US"/>
              <a:t>Base: Adults ages 19–64 with employer or marketplace or individual-market coverage.</a:t>
            </a:r>
          </a:p>
          <a:p>
            <a:pPr>
              <a:spcBef>
                <a:spcPts val="0"/>
              </a:spcBef>
              <a:spcAft>
                <a:spcPts val="200"/>
              </a:spcAft>
            </a:pPr>
            <a:r>
              <a:rPr lang="en-US"/>
              <a:t>Notes: FPL= federal poverty level. Insured respondents were insured for all of the past 12 months; coverage type given at time of survey.</a:t>
            </a:r>
          </a:p>
          <a:p>
            <a:pPr>
              <a:spcBef>
                <a:spcPts val="0"/>
              </a:spcBef>
              <a:spcAft>
                <a:spcPts val="200"/>
              </a:spcAft>
            </a:pPr>
            <a:r>
              <a:rPr lang="en-US"/>
              <a:t>Data: Commonwealth Fund 2023 Health Care Affordability Survey.</a:t>
            </a:r>
          </a:p>
        </p:txBody>
      </p:sp>
      <p:sp>
        <p:nvSpPr>
          <p:cNvPr id="6" name="Text Placeholder 5">
            <a:extLst>
              <a:ext uri="{FF2B5EF4-FFF2-40B4-BE49-F238E27FC236}">
                <a16:creationId xmlns:a16="http://schemas.microsoft.com/office/drawing/2014/main" id="{6A90B823-C975-BF9D-5A7D-0E3E87D90EA2}"/>
              </a:ext>
            </a:extLst>
          </p:cNvPr>
          <p:cNvSpPr>
            <a:spLocks noGrp="1"/>
          </p:cNvSpPr>
          <p:nvPr>
            <p:ph type="body" sz="quarter" idx="25"/>
          </p:nvPr>
        </p:nvSpPr>
        <p:spPr>
          <a:xfrm>
            <a:off x="71438" y="1051560"/>
            <a:ext cx="8961120" cy="228600"/>
          </a:xfrm>
        </p:spPr>
        <p:txBody>
          <a:bodyPr anchor="t" anchorCtr="0">
            <a:noAutofit/>
          </a:bodyPr>
          <a:lstStyle/>
          <a:p>
            <a:r>
              <a:rPr lang="en-US" sz="1200" i="1">
                <a:latin typeface="+mn-lt"/>
              </a:rPr>
              <a:t>Percentage of adults ages 19–64 with employer coverage, by monthly household budget spent on health care and poverty level</a:t>
            </a:r>
          </a:p>
        </p:txBody>
      </p:sp>
      <p:graphicFrame>
        <p:nvGraphicFramePr>
          <p:cNvPr id="3" name="Chart Placeholder 13">
            <a:extLst>
              <a:ext uri="{FF2B5EF4-FFF2-40B4-BE49-F238E27FC236}">
                <a16:creationId xmlns:a16="http://schemas.microsoft.com/office/drawing/2014/main" id="{B41DEF08-D437-333E-167B-3456F91F5456}"/>
              </a:ext>
            </a:extLst>
          </p:cNvPr>
          <p:cNvGraphicFramePr>
            <a:graphicFrameLocks noGrp="1"/>
          </p:cNvGraphicFramePr>
          <p:nvPr>
            <p:ph type="chart" sz="quarter" idx="19"/>
            <p:extLst>
              <p:ext uri="{D42A27DB-BD31-4B8C-83A1-F6EECF244321}">
                <p14:modId xmlns:p14="http://schemas.microsoft.com/office/powerpoint/2010/main" val="3180519053"/>
              </p:ext>
            </p:extLst>
          </p:nvPr>
        </p:nvGraphicFramePr>
        <p:xfrm>
          <a:off x="73151" y="1600200"/>
          <a:ext cx="8961120" cy="25161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Placeholder 13">
            <a:extLst>
              <a:ext uri="{FF2B5EF4-FFF2-40B4-BE49-F238E27FC236}">
                <a16:creationId xmlns:a16="http://schemas.microsoft.com/office/drawing/2014/main" id="{94A998AB-042F-4F60-9515-72B39486B39E}"/>
              </a:ext>
            </a:extLst>
          </p:cNvPr>
          <p:cNvGraphicFramePr>
            <a:graphicFrameLocks/>
          </p:cNvGraphicFramePr>
          <p:nvPr>
            <p:extLst>
              <p:ext uri="{D42A27DB-BD31-4B8C-83A1-F6EECF244321}">
                <p14:modId xmlns:p14="http://schemas.microsoft.com/office/powerpoint/2010/main" val="697717905"/>
              </p:ext>
            </p:extLst>
          </p:nvPr>
        </p:nvGraphicFramePr>
        <p:xfrm>
          <a:off x="73151" y="4357672"/>
          <a:ext cx="8961120" cy="1211872"/>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 Placeholder 5">
            <a:extLst>
              <a:ext uri="{FF2B5EF4-FFF2-40B4-BE49-F238E27FC236}">
                <a16:creationId xmlns:a16="http://schemas.microsoft.com/office/drawing/2014/main" id="{E8E63168-C015-61AE-717B-EA8D92FCC708}"/>
              </a:ext>
            </a:extLst>
          </p:cNvPr>
          <p:cNvSpPr txBox="1">
            <a:spLocks/>
          </p:cNvSpPr>
          <p:nvPr/>
        </p:nvSpPr>
        <p:spPr>
          <a:xfrm>
            <a:off x="71438" y="4040944"/>
            <a:ext cx="8961120" cy="22860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sz="1200" i="1">
                <a:latin typeface="+mn-lt"/>
              </a:rPr>
              <a:t>Percentage of adults ages 19–64 with marketplace or individual-market coverage, by monthly household budget spent on health care </a:t>
            </a:r>
          </a:p>
        </p:txBody>
      </p:sp>
    </p:spTree>
    <p:extLst>
      <p:ext uri="{BB962C8B-B14F-4D97-AF65-F5344CB8AC3E}">
        <p14:creationId xmlns:p14="http://schemas.microsoft.com/office/powerpoint/2010/main" val="895094700"/>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1_Office Theme">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Presentation5" id="{3FFC4559-1BAF-7F42-A898-B3598B040620}" vid="{A167C7B2-675D-E44E-AD59-987CD75A0AE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7" ma:contentTypeDescription="Create a new document." ma:contentTypeScope="" ma:versionID="a3a77cbef0b4d61936878d2bb669f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92f5612ed6901af0ca7ab763d9cfcc78"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Eric Schneider</DisplayName>
        <AccountId>18</AccountId>
        <AccountType/>
      </UserInfo>
      <UserInfo>
        <DisplayName>Arnav Shah</DisplayName>
        <AccountId>57</AccountId>
        <AccountType/>
      </UserInfo>
      <UserInfo>
        <DisplayName>Aimee Cicchiello</DisplayName>
        <AccountId>12</AccountId>
        <AccountType/>
      </UserInfo>
    </SharedWithUsers>
    <lcf76f155ced4ddcb4097134ff3c332f xmlns="29e91428-62e1-404e-8dba-d479e0ef01ba">
      <Terms xmlns="http://schemas.microsoft.com/office/infopath/2007/PartnerControls"/>
    </lcf76f155ced4ddcb4097134ff3c332f>
    <TaxCatchAll xmlns="fd0705cf-2316-48c0-96f8-e5d689de0d99" xsi:nil="true"/>
  </documentManagement>
</p:properties>
</file>

<file path=customXml/itemProps1.xml><?xml version="1.0" encoding="utf-8"?>
<ds:datastoreItem xmlns:ds="http://schemas.openxmlformats.org/officeDocument/2006/customXml" ds:itemID="{65AAEEE3-A9AD-48C1-97AC-913F6586C1A2}">
  <ds:schemaRefs>
    <ds:schemaRef ds:uri="http://schemas.microsoft.com/sharepoint/v3/contenttype/forms"/>
  </ds:schemaRefs>
</ds:datastoreItem>
</file>

<file path=customXml/itemProps2.xml><?xml version="1.0" encoding="utf-8"?>
<ds:datastoreItem xmlns:ds="http://schemas.openxmlformats.org/officeDocument/2006/customXml" ds:itemID="{AE08FB44-E4F3-4E02-8CBA-5B3B35BAE95A}">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0C63E5E-AEFA-4345-A4E4-D8690CC9E0A0}">
  <ds:schemaRefs>
    <ds:schemaRef ds:uri="http://purl.org/dc/terms/"/>
    <ds:schemaRef ds:uri="29e91428-62e1-404e-8dba-d479e0ef01ba"/>
    <ds:schemaRef ds:uri="http://purl.org/dc/dcmitype/"/>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fd0705cf-2316-48c0-96f8-e5d689de0d9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1599</Words>
  <Application>Microsoft Office PowerPoint</Application>
  <PresentationFormat>On-screen Show (4:3)</PresentationFormat>
  <Paragraphs>117</Paragraphs>
  <Slides>12</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Georgia</vt:lpstr>
      <vt:lpstr>Suisse Int'l</vt:lpstr>
      <vt:lpstr>Suisse Int'l Bold</vt:lpstr>
      <vt:lpstr>Suisse Int'l Italic</vt:lpstr>
      <vt:lpstr>Trebuchet MS</vt:lpstr>
      <vt:lpstr>CMWF_2021</vt:lpstr>
      <vt:lpstr>1_Office Theme</vt:lpstr>
      <vt:lpstr>Half of working-age adults said it was very or somewhat difficult to afford their health care costs.</vt:lpstr>
      <vt:lpstr>Nearly two of five working-age adults reported delaying or skipping needed health care or a prescription drug in the past year because they couldn’t afford it.</vt:lpstr>
      <vt:lpstr>More than half of working-age adults who said they delayed or skipped care because of costs said a health problem got worse as a result.</vt:lpstr>
      <vt:lpstr>Nearly one-third of working-age adults reported having medical or dental debt they were paying off over time.</vt:lpstr>
      <vt:lpstr>Thirty-six percent of working-age adults with medical or dental debt said it caused them or a family member to delay or avoid getting needed health care.</vt:lpstr>
      <vt:lpstr>Eighty-five percent of adults with medical or dental debt reported debt of $500 or more; half of those with debt said it was for expenses associated with treatment of an ongoing health condition.</vt:lpstr>
      <vt:lpstr>Two-thirds of working-age adults with medical or dental debt said they were making payments directly to care providers.</vt:lpstr>
      <vt:lpstr>Fifty-seven percent of working-age adults reported that 10 percent or more of their monthly budget goes to health care.</vt:lpstr>
      <vt:lpstr>Nearly a quarter of adults in marketplace or individual-market plans and a similar share of low-income adults in employer plans reported that 25 percent or more of their monthly budget went to health care.</vt:lpstr>
      <vt:lpstr>About one-third of working-age adults said health care costs made it harder for them to afford other living expenses.</vt:lpstr>
      <vt:lpstr>Nearly two-thirds of working-age adults said that price inflation in the past year affected their family’s ability to afford health care.</vt:lpstr>
      <vt:lpstr>The cost of insurance is leading many people to drop or consider dropping their coverage.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Paying for It: How Health Care Costs and Medical Debt Are Making Americans Sicker and Poorer</dc:title>
  <dc:creator>DesignSmash;SRC@CMWF.org;rm@cmwf.org</dc:creator>
  <cp:lastModifiedBy>Paul Frame</cp:lastModifiedBy>
  <cp:revision>1</cp:revision>
  <cp:lastPrinted>2023-09-21T14:35:49Z</cp:lastPrinted>
  <dcterms:created xsi:type="dcterms:W3CDTF">2014-10-08T23:03:32Z</dcterms:created>
  <dcterms:modified xsi:type="dcterms:W3CDTF">2023-10-25T20:11:45Z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