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9"/>
  </p:notesMasterIdLst>
  <p:handoutMasterIdLst>
    <p:handoutMasterId r:id="rId10"/>
  </p:handoutMasterIdLst>
  <p:sldIdLst>
    <p:sldId id="277" r:id="rId5"/>
    <p:sldId id="284" r:id="rId6"/>
    <p:sldId id="288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597DEF-E89F-4610-A502-E522B91C881F}">
          <p14:sldIdLst>
            <p14:sldId id="277"/>
            <p14:sldId id="284"/>
            <p14:sldId id="288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Arnav Shah" initials="AS" lastIdx="32" clrIdx="1">
    <p:extLst>
      <p:ext uri="{19B8F6BF-5375-455C-9EA6-DF929625EA0E}">
        <p15:presenceInfo xmlns:p15="http://schemas.microsoft.com/office/powerpoint/2012/main" userId="S::AS@cmwf.org::5ebc33c2-31f8-4d34-9c84-ecd25ff70f5f" providerId="AD"/>
      </p:ext>
    </p:extLst>
  </p:cmAuthor>
  <p:cmAuthor id="3" name="Michelle M. Doty" initials="MD" lastIdx="2" clrIdx="2">
    <p:extLst>
      <p:ext uri="{19B8F6BF-5375-455C-9EA6-DF929625EA0E}">
        <p15:presenceInfo xmlns:p15="http://schemas.microsoft.com/office/powerpoint/2012/main" userId="S::mmd@cmwf.org::52ae03e3-3a92-4d81-b138-f181708e73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DE417-0334-40A6-B638-5D97EA61AE3B}" v="116" dt="2021-09-28T18:04:24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8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422" y="102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C9ADE417-0334-40A6-B638-5D97EA61AE3B}"/>
    <pc:docChg chg="custSel modSld modMainMaster">
      <pc:chgData name="Paul Frame" userId="ded3f5c5-00e7-408d-9358-fc292cfa5078" providerId="ADAL" clId="{C9ADE417-0334-40A6-B638-5D97EA61AE3B}" dt="2021-09-28T16:09:52.260" v="1458" actId="20577"/>
      <pc:docMkLst>
        <pc:docMk/>
      </pc:docMkLst>
      <pc:sldChg chg="addSp delSp modSp mod">
        <pc:chgData name="Paul Frame" userId="ded3f5c5-00e7-408d-9358-fc292cfa5078" providerId="ADAL" clId="{C9ADE417-0334-40A6-B638-5D97EA61AE3B}" dt="2021-09-28T16:01:54.855" v="1421" actId="20577"/>
        <pc:sldMkLst>
          <pc:docMk/>
          <pc:sldMk cId="3522667815" sldId="273"/>
        </pc:sldMkLst>
        <pc:spChg chg="del">
          <ac:chgData name="Paul Frame" userId="ded3f5c5-00e7-408d-9358-fc292cfa5078" providerId="ADAL" clId="{C9ADE417-0334-40A6-B638-5D97EA61AE3B}" dt="2021-09-22T16:43:12.399" v="499" actId="478"/>
          <ac:spMkLst>
            <pc:docMk/>
            <pc:sldMk cId="3522667815" sldId="273"/>
            <ac:spMk id="3" creationId="{C911874B-B354-4F1E-A643-8CA9BB2BADAB}"/>
          </ac:spMkLst>
        </pc:spChg>
        <pc:spChg chg="del">
          <ac:chgData name="Paul Frame" userId="ded3f5c5-00e7-408d-9358-fc292cfa5078" providerId="ADAL" clId="{C9ADE417-0334-40A6-B638-5D97EA61AE3B}" dt="2021-09-22T16:20:26.158" v="5" actId="478"/>
          <ac:spMkLst>
            <pc:docMk/>
            <pc:sldMk cId="3522667815" sldId="273"/>
            <ac:spMk id="4" creationId="{692D0C48-8C5B-45CF-979D-DC47C797549B}"/>
          </ac:spMkLst>
        </pc:spChg>
        <pc:spChg chg="mod">
          <ac:chgData name="Paul Frame" userId="ded3f5c5-00e7-408d-9358-fc292cfa5078" providerId="ADAL" clId="{C9ADE417-0334-40A6-B638-5D97EA61AE3B}" dt="2021-09-28T14:41:49.180" v="1270" actId="6549"/>
          <ac:spMkLst>
            <pc:docMk/>
            <pc:sldMk cId="3522667815" sldId="273"/>
            <ac:spMk id="5" creationId="{70C78D8D-D86E-4480-9E10-C4BDB09311EF}"/>
          </ac:spMkLst>
        </pc:spChg>
        <pc:spChg chg="add mod">
          <ac:chgData name="Paul Frame" userId="ded3f5c5-00e7-408d-9358-fc292cfa5078" providerId="ADAL" clId="{C9ADE417-0334-40A6-B638-5D97EA61AE3B}" dt="2021-09-28T16:01:54.855" v="1421" actId="20577"/>
          <ac:spMkLst>
            <pc:docMk/>
            <pc:sldMk cId="3522667815" sldId="273"/>
            <ac:spMk id="6" creationId="{A43BFC04-C3F0-4593-8E67-80F77024EFA7}"/>
          </ac:spMkLst>
        </pc:spChg>
        <pc:spChg chg="add mod">
          <ac:chgData name="Paul Frame" userId="ded3f5c5-00e7-408d-9358-fc292cfa5078" providerId="ADAL" clId="{C9ADE417-0334-40A6-B638-5D97EA61AE3B}" dt="2021-09-22T16:43:07.063" v="498" actId="6549"/>
          <ac:spMkLst>
            <pc:docMk/>
            <pc:sldMk cId="3522667815" sldId="273"/>
            <ac:spMk id="7" creationId="{6758AE59-757D-488A-9720-40ED0D414E6A}"/>
          </ac:spMkLst>
        </pc:spChg>
        <pc:graphicFrameChg chg="mod">
          <ac:chgData name="Paul Frame" userId="ded3f5c5-00e7-408d-9358-fc292cfa5078" providerId="ADAL" clId="{C9ADE417-0334-40A6-B638-5D97EA61AE3B}" dt="2021-09-24T14:31:38.781" v="1224"/>
          <ac:graphicFrameMkLst>
            <pc:docMk/>
            <pc:sldMk cId="3522667815" sldId="273"/>
            <ac:graphicFrameMk id="8" creationId="{F1140818-2BCE-4837-BA6F-AD879888F04B}"/>
          </ac:graphicFrameMkLst>
        </pc:graphicFrameChg>
      </pc:sldChg>
      <pc:sldChg chg="addSp delSp modSp mod">
        <pc:chgData name="Paul Frame" userId="ded3f5c5-00e7-408d-9358-fc292cfa5078" providerId="ADAL" clId="{C9ADE417-0334-40A6-B638-5D97EA61AE3B}" dt="2021-09-28T16:00:13.764" v="1403" actId="20577"/>
        <pc:sldMkLst>
          <pc:docMk/>
          <pc:sldMk cId="3254755940" sldId="277"/>
        </pc:sldMkLst>
        <pc:spChg chg="mod">
          <ac:chgData name="Paul Frame" userId="ded3f5c5-00e7-408d-9358-fc292cfa5078" providerId="ADAL" clId="{C9ADE417-0334-40A6-B638-5D97EA61AE3B}" dt="2021-09-22T16:42:06.425" v="489" actId="3064"/>
          <ac:spMkLst>
            <pc:docMk/>
            <pc:sldMk cId="3254755940" sldId="277"/>
            <ac:spMk id="3" creationId="{C911874B-B354-4F1E-A643-8CA9BB2BADAB}"/>
          </ac:spMkLst>
        </pc:spChg>
        <pc:spChg chg="del">
          <ac:chgData name="Paul Frame" userId="ded3f5c5-00e7-408d-9358-fc292cfa5078" providerId="ADAL" clId="{C9ADE417-0334-40A6-B638-5D97EA61AE3B}" dt="2021-09-22T16:20:15.121" v="2" actId="478"/>
          <ac:spMkLst>
            <pc:docMk/>
            <pc:sldMk cId="3254755940" sldId="277"/>
            <ac:spMk id="4" creationId="{692D0C48-8C5B-45CF-979D-DC47C797549B}"/>
          </ac:spMkLst>
        </pc:spChg>
        <pc:spChg chg="mod">
          <ac:chgData name="Paul Frame" userId="ded3f5c5-00e7-408d-9358-fc292cfa5078" providerId="ADAL" clId="{C9ADE417-0334-40A6-B638-5D97EA61AE3B}" dt="2021-09-28T15:54:46.692" v="1391" actId="20577"/>
          <ac:spMkLst>
            <pc:docMk/>
            <pc:sldMk cId="3254755940" sldId="277"/>
            <ac:spMk id="5" creationId="{70C78D8D-D86E-4480-9E10-C4BDB09311EF}"/>
          </ac:spMkLst>
        </pc:spChg>
        <pc:spChg chg="add mod">
          <ac:chgData name="Paul Frame" userId="ded3f5c5-00e7-408d-9358-fc292cfa5078" providerId="ADAL" clId="{C9ADE417-0334-40A6-B638-5D97EA61AE3B}" dt="2021-09-28T16:00:13.764" v="1403" actId="20577"/>
          <ac:spMkLst>
            <pc:docMk/>
            <pc:sldMk cId="3254755940" sldId="277"/>
            <ac:spMk id="6" creationId="{D8E8A1E0-4CB6-4FA8-AC00-7DF1176BF190}"/>
          </ac:spMkLst>
        </pc:spChg>
        <pc:spChg chg="mod">
          <ac:chgData name="Paul Frame" userId="ded3f5c5-00e7-408d-9358-fc292cfa5078" providerId="ADAL" clId="{C9ADE417-0334-40A6-B638-5D97EA61AE3B}" dt="2021-09-28T15:57:17.255" v="1401" actId="20577"/>
          <ac:spMkLst>
            <pc:docMk/>
            <pc:sldMk cId="3254755940" sldId="277"/>
            <ac:spMk id="15" creationId="{AC1D8891-0ED9-FE4D-BEB8-2E6DABD9A6DC}"/>
          </ac:spMkLst>
        </pc:spChg>
        <pc:graphicFrameChg chg="mod">
          <ac:chgData name="Paul Frame" userId="ded3f5c5-00e7-408d-9358-fc292cfa5078" providerId="ADAL" clId="{C9ADE417-0334-40A6-B638-5D97EA61AE3B}" dt="2021-09-24T14:32:12.876" v="1225"/>
          <ac:graphicFrameMkLst>
            <pc:docMk/>
            <pc:sldMk cId="3254755940" sldId="277"/>
            <ac:graphicFrameMk id="8" creationId="{8F89EE0B-859E-4A15-A4D6-8D5B8B2560E1}"/>
          </ac:graphicFrameMkLst>
        </pc:graphicFrameChg>
      </pc:sldChg>
      <pc:sldChg chg="addSp delSp modSp mod">
        <pc:chgData name="Paul Frame" userId="ded3f5c5-00e7-408d-9358-fc292cfa5078" providerId="ADAL" clId="{C9ADE417-0334-40A6-B638-5D97EA61AE3B}" dt="2021-09-28T16:09:52.260" v="1458" actId="20577"/>
        <pc:sldMkLst>
          <pc:docMk/>
          <pc:sldMk cId="3554157637" sldId="284"/>
        </pc:sldMkLst>
        <pc:spChg chg="del">
          <ac:chgData name="Paul Frame" userId="ded3f5c5-00e7-408d-9358-fc292cfa5078" providerId="ADAL" clId="{C9ADE417-0334-40A6-B638-5D97EA61AE3B}" dt="2021-09-22T16:42:21.905" v="490" actId="478"/>
          <ac:spMkLst>
            <pc:docMk/>
            <pc:sldMk cId="3554157637" sldId="284"/>
            <ac:spMk id="3" creationId="{C911874B-B354-4F1E-A643-8CA9BB2BADAB}"/>
          </ac:spMkLst>
        </pc:spChg>
        <pc:spChg chg="del">
          <ac:chgData name="Paul Frame" userId="ded3f5c5-00e7-408d-9358-fc292cfa5078" providerId="ADAL" clId="{C9ADE417-0334-40A6-B638-5D97EA61AE3B}" dt="2021-09-22T16:20:18.749" v="3" actId="478"/>
          <ac:spMkLst>
            <pc:docMk/>
            <pc:sldMk cId="3554157637" sldId="284"/>
            <ac:spMk id="4" creationId="{692D0C48-8C5B-45CF-979D-DC47C797549B}"/>
          </ac:spMkLst>
        </pc:spChg>
        <pc:spChg chg="mod">
          <ac:chgData name="Paul Frame" userId="ded3f5c5-00e7-408d-9358-fc292cfa5078" providerId="ADAL" clId="{C9ADE417-0334-40A6-B638-5D97EA61AE3B}" dt="2021-09-28T14:41:38.415" v="1254" actId="6549"/>
          <ac:spMkLst>
            <pc:docMk/>
            <pc:sldMk cId="3554157637" sldId="284"/>
            <ac:spMk id="5" creationId="{70C78D8D-D86E-4480-9E10-C4BDB09311EF}"/>
          </ac:spMkLst>
        </pc:spChg>
        <pc:spChg chg="add mod">
          <ac:chgData name="Paul Frame" userId="ded3f5c5-00e7-408d-9358-fc292cfa5078" providerId="ADAL" clId="{C9ADE417-0334-40A6-B638-5D97EA61AE3B}" dt="2021-09-22T16:38:42.023" v="479" actId="14100"/>
          <ac:spMkLst>
            <pc:docMk/>
            <pc:sldMk cId="3554157637" sldId="284"/>
            <ac:spMk id="6" creationId="{2D49DEC9-6E18-44C5-BA78-38EFA4B29D6A}"/>
          </ac:spMkLst>
        </pc:spChg>
        <pc:spChg chg="add mod">
          <ac:chgData name="Paul Frame" userId="ded3f5c5-00e7-408d-9358-fc292cfa5078" providerId="ADAL" clId="{C9ADE417-0334-40A6-B638-5D97EA61AE3B}" dt="2021-09-22T16:42:36.862" v="492"/>
          <ac:spMkLst>
            <pc:docMk/>
            <pc:sldMk cId="3554157637" sldId="284"/>
            <ac:spMk id="7" creationId="{22455C45-2815-4A75-B93D-B03AAF4A067A}"/>
          </ac:spMkLst>
        </pc:spChg>
        <pc:spChg chg="add mod">
          <ac:chgData name="Paul Frame" userId="ded3f5c5-00e7-408d-9358-fc292cfa5078" providerId="ADAL" clId="{C9ADE417-0334-40A6-B638-5D97EA61AE3B}" dt="2021-09-28T16:03:11.552" v="1425" actId="20577"/>
          <ac:spMkLst>
            <pc:docMk/>
            <pc:sldMk cId="3554157637" sldId="284"/>
            <ac:spMk id="8" creationId="{6D61FB64-3985-4E9B-B73B-8B115887B3E9}"/>
          </ac:spMkLst>
        </pc:spChg>
        <pc:spChg chg="add mod">
          <ac:chgData name="Paul Frame" userId="ded3f5c5-00e7-408d-9358-fc292cfa5078" providerId="ADAL" clId="{C9ADE417-0334-40A6-B638-5D97EA61AE3B}" dt="2021-09-28T16:03:14.771" v="1429" actId="20577"/>
          <ac:spMkLst>
            <pc:docMk/>
            <pc:sldMk cId="3554157637" sldId="284"/>
            <ac:spMk id="9" creationId="{ED54ABD5-A304-49C5-B168-EB922F7F401E}"/>
          </ac:spMkLst>
        </pc:spChg>
        <pc:spChg chg="mod">
          <ac:chgData name="Paul Frame" userId="ded3f5c5-00e7-408d-9358-fc292cfa5078" providerId="ADAL" clId="{C9ADE417-0334-40A6-B638-5D97EA61AE3B}" dt="2021-09-28T16:09:52.260" v="1458" actId="20577"/>
          <ac:spMkLst>
            <pc:docMk/>
            <pc:sldMk cId="3554157637" sldId="284"/>
            <ac:spMk id="14" creationId="{0D58EEA3-86BE-6648-AD47-79DB60AFD382}"/>
          </ac:spMkLst>
        </pc:spChg>
        <pc:spChg chg="mod">
          <ac:chgData name="Paul Frame" userId="ded3f5c5-00e7-408d-9358-fc292cfa5078" providerId="ADAL" clId="{C9ADE417-0334-40A6-B638-5D97EA61AE3B}" dt="2021-09-28T16:01:38.349" v="1413" actId="20577"/>
          <ac:spMkLst>
            <pc:docMk/>
            <pc:sldMk cId="3554157637" sldId="284"/>
            <ac:spMk id="21" creationId="{8A09A75E-6C5F-EE46-BAD5-6D546C0272F8}"/>
          </ac:spMkLst>
        </pc:spChg>
        <pc:graphicFrameChg chg="del mod">
          <ac:chgData name="Paul Frame" userId="ded3f5c5-00e7-408d-9358-fc292cfa5078" providerId="ADAL" clId="{C9ADE417-0334-40A6-B638-5D97EA61AE3B}" dt="2021-09-24T14:10:50.823" v="1114" actId="478"/>
          <ac:graphicFrameMkLst>
            <pc:docMk/>
            <pc:sldMk cId="3554157637" sldId="284"/>
            <ac:graphicFrameMk id="10" creationId="{75CBF5C4-8211-4062-8676-FDBDC5FC0053}"/>
          </ac:graphicFrameMkLst>
        </pc:graphicFrameChg>
        <pc:graphicFrameChg chg="add mod">
          <ac:chgData name="Paul Frame" userId="ded3f5c5-00e7-408d-9358-fc292cfa5078" providerId="ADAL" clId="{C9ADE417-0334-40A6-B638-5D97EA61AE3B}" dt="2021-09-24T14:33:50.400" v="1237"/>
          <ac:graphicFrameMkLst>
            <pc:docMk/>
            <pc:sldMk cId="3554157637" sldId="284"/>
            <ac:graphicFrameMk id="11" creationId="{B1929F18-7E30-4595-9AEF-1E9DE453B956}"/>
          </ac:graphicFrameMkLst>
        </pc:graphicFrameChg>
        <pc:cxnChg chg="add mod">
          <ac:chgData name="Paul Frame" userId="ded3f5c5-00e7-408d-9358-fc292cfa5078" providerId="ADAL" clId="{C9ADE417-0334-40A6-B638-5D97EA61AE3B}" dt="2021-09-24T14:23:00.232" v="1189" actId="692"/>
          <ac:cxnSpMkLst>
            <pc:docMk/>
            <pc:sldMk cId="3554157637" sldId="284"/>
            <ac:cxnSpMk id="3" creationId="{D96E2BF7-CAFE-416E-80E1-563D2D450A56}"/>
          </ac:cxnSpMkLst>
        </pc:cxnChg>
      </pc:sldChg>
      <pc:sldChg chg="addSp delSp modSp mod">
        <pc:chgData name="Paul Frame" userId="ded3f5c5-00e7-408d-9358-fc292cfa5078" providerId="ADAL" clId="{C9ADE417-0334-40A6-B638-5D97EA61AE3B}" dt="2021-09-28T16:09:17.959" v="1441"/>
        <pc:sldMkLst>
          <pc:docMk/>
          <pc:sldMk cId="3010827911" sldId="288"/>
        </pc:sldMkLst>
        <pc:spChg chg="del">
          <ac:chgData name="Paul Frame" userId="ded3f5c5-00e7-408d-9358-fc292cfa5078" providerId="ADAL" clId="{C9ADE417-0334-40A6-B638-5D97EA61AE3B}" dt="2021-09-22T16:42:26.944" v="491" actId="478"/>
          <ac:spMkLst>
            <pc:docMk/>
            <pc:sldMk cId="3010827911" sldId="288"/>
            <ac:spMk id="3" creationId="{C911874B-B354-4F1E-A643-8CA9BB2BADAB}"/>
          </ac:spMkLst>
        </pc:spChg>
        <pc:spChg chg="del">
          <ac:chgData name="Paul Frame" userId="ded3f5c5-00e7-408d-9358-fc292cfa5078" providerId="ADAL" clId="{C9ADE417-0334-40A6-B638-5D97EA61AE3B}" dt="2021-09-22T16:20:22.440" v="4" actId="478"/>
          <ac:spMkLst>
            <pc:docMk/>
            <pc:sldMk cId="3010827911" sldId="288"/>
            <ac:spMk id="4" creationId="{692D0C48-8C5B-45CF-979D-DC47C797549B}"/>
          </ac:spMkLst>
        </pc:spChg>
        <pc:spChg chg="mod">
          <ac:chgData name="Paul Frame" userId="ded3f5c5-00e7-408d-9358-fc292cfa5078" providerId="ADAL" clId="{C9ADE417-0334-40A6-B638-5D97EA61AE3B}" dt="2021-09-28T14:41:43.487" v="1262" actId="6549"/>
          <ac:spMkLst>
            <pc:docMk/>
            <pc:sldMk cId="3010827911" sldId="288"/>
            <ac:spMk id="5" creationId="{70C78D8D-D86E-4480-9E10-C4BDB09311EF}"/>
          </ac:spMkLst>
        </pc:spChg>
        <pc:spChg chg="add mod">
          <ac:chgData name="Paul Frame" userId="ded3f5c5-00e7-408d-9358-fc292cfa5078" providerId="ADAL" clId="{C9ADE417-0334-40A6-B638-5D97EA61AE3B}" dt="2021-09-22T16:39:01.930" v="480" actId="14100"/>
          <ac:spMkLst>
            <pc:docMk/>
            <pc:sldMk cId="3010827911" sldId="288"/>
            <ac:spMk id="6" creationId="{E0938D2A-EA65-4C3B-B165-588069656A85}"/>
          </ac:spMkLst>
        </pc:spChg>
        <pc:spChg chg="add mod">
          <ac:chgData name="Paul Frame" userId="ded3f5c5-00e7-408d-9358-fc292cfa5078" providerId="ADAL" clId="{C9ADE417-0334-40A6-B638-5D97EA61AE3B}" dt="2021-09-22T16:42:39.344" v="493"/>
          <ac:spMkLst>
            <pc:docMk/>
            <pc:sldMk cId="3010827911" sldId="288"/>
            <ac:spMk id="7" creationId="{4BE1F785-E7B8-4E4B-A07F-8322C2DD5B69}"/>
          </ac:spMkLst>
        </pc:spChg>
        <pc:spChg chg="mod">
          <ac:chgData name="Paul Frame" userId="ded3f5c5-00e7-408d-9358-fc292cfa5078" providerId="ADAL" clId="{C9ADE417-0334-40A6-B638-5D97EA61AE3B}" dt="2021-09-28T16:09:17.959" v="1441"/>
          <ac:spMkLst>
            <pc:docMk/>
            <pc:sldMk cId="3010827911" sldId="288"/>
            <ac:spMk id="10" creationId="{A68F8030-B8B0-FE4B-AE1A-D934CF72681E}"/>
          </ac:spMkLst>
        </pc:spChg>
        <pc:spChg chg="mod">
          <ac:chgData name="Paul Frame" userId="ded3f5c5-00e7-408d-9358-fc292cfa5078" providerId="ADAL" clId="{C9ADE417-0334-40A6-B638-5D97EA61AE3B}" dt="2021-09-28T16:01:46.644" v="1417" actId="20577"/>
          <ac:spMkLst>
            <pc:docMk/>
            <pc:sldMk cId="3010827911" sldId="288"/>
            <ac:spMk id="18" creationId="{B82E413D-93AA-2E41-8481-11DCB2764BB0}"/>
          </ac:spMkLst>
        </pc:spChg>
        <pc:graphicFrameChg chg="mod">
          <ac:chgData name="Paul Frame" userId="ded3f5c5-00e7-408d-9358-fc292cfa5078" providerId="ADAL" clId="{C9ADE417-0334-40A6-B638-5D97EA61AE3B}" dt="2021-09-24T14:34:06.216" v="1238"/>
          <ac:graphicFrameMkLst>
            <pc:docMk/>
            <pc:sldMk cId="3010827911" sldId="288"/>
            <ac:graphicFrameMk id="8" creationId="{A3FCADEE-A890-4EA7-BCC2-6E92EEB1701F}"/>
          </ac:graphicFrameMkLst>
        </pc:graphicFrameChg>
      </pc:sldChg>
      <pc:sldMasterChg chg="modSldLayout">
        <pc:chgData name="Paul Frame" userId="ded3f5c5-00e7-408d-9358-fc292cfa5078" providerId="ADAL" clId="{C9ADE417-0334-40A6-B638-5D97EA61AE3B}" dt="2021-09-24T14:20:45.291" v="1145" actId="14100"/>
        <pc:sldMasterMkLst>
          <pc:docMk/>
          <pc:sldMasterMk cId="2139821026" sldId="2147483723"/>
        </pc:sldMasterMkLst>
        <pc:sldLayoutChg chg="addSp delSp modSp mod">
          <pc:chgData name="Paul Frame" userId="ded3f5c5-00e7-408d-9358-fc292cfa5078" providerId="ADAL" clId="{C9ADE417-0334-40A6-B638-5D97EA61AE3B}" dt="2021-09-24T14:20:45.291" v="1145" actId="14100"/>
          <pc:sldLayoutMkLst>
            <pc:docMk/>
            <pc:sldMasterMk cId="2139821026" sldId="2147483723"/>
            <pc:sldLayoutMk cId="1120897961" sldId="2147483745"/>
          </pc:sldLayoutMkLst>
          <pc:spChg chg="add mod">
            <ac:chgData name="Paul Frame" userId="ded3f5c5-00e7-408d-9358-fc292cfa5078" providerId="ADAL" clId="{C9ADE417-0334-40A6-B638-5D97EA61AE3B}" dt="2021-09-22T16:18:48.149" v="1"/>
            <ac:spMkLst>
              <pc:docMk/>
              <pc:sldMasterMk cId="2139821026" sldId="2147483723"/>
              <pc:sldLayoutMk cId="1120897961" sldId="2147483745"/>
              <ac:spMk id="7" creationId="{10AD7D36-F5FD-4D5A-B690-A01D3B2396E1}"/>
            </ac:spMkLst>
          </pc:spChg>
          <pc:spChg chg="add mod">
            <ac:chgData name="Paul Frame" userId="ded3f5c5-00e7-408d-9358-fc292cfa5078" providerId="ADAL" clId="{C9ADE417-0334-40A6-B638-5D97EA61AE3B}" dt="2021-09-22T16:18:48.149" v="1"/>
            <ac:spMkLst>
              <pc:docMk/>
              <pc:sldMasterMk cId="2139821026" sldId="2147483723"/>
              <pc:sldLayoutMk cId="1120897961" sldId="2147483745"/>
              <ac:spMk id="8" creationId="{788E46F5-85A2-4852-91D7-9A2C0C0C229A}"/>
            </ac:spMkLst>
          </pc:spChg>
          <pc:spChg chg="del">
            <ac:chgData name="Paul Frame" userId="ded3f5c5-00e7-408d-9358-fc292cfa5078" providerId="ADAL" clId="{C9ADE417-0334-40A6-B638-5D97EA61AE3B}" dt="2021-09-22T16:18:46.987" v="0" actId="478"/>
            <ac:spMkLst>
              <pc:docMk/>
              <pc:sldMasterMk cId="2139821026" sldId="2147483723"/>
              <pc:sldLayoutMk cId="1120897961" sldId="2147483745"/>
              <ac:spMk id="9" creationId="{00000000-0000-0000-0000-000000000000}"/>
            </ac:spMkLst>
          </pc:spChg>
          <pc:spChg chg="del">
            <ac:chgData name="Paul Frame" userId="ded3f5c5-00e7-408d-9358-fc292cfa5078" providerId="ADAL" clId="{C9ADE417-0334-40A6-B638-5D97EA61AE3B}" dt="2021-09-22T16:18:46.987" v="0" actId="478"/>
            <ac:spMkLst>
              <pc:docMk/>
              <pc:sldMasterMk cId="2139821026" sldId="2147483723"/>
              <pc:sldLayoutMk cId="1120897961" sldId="2147483745"/>
              <ac:spMk id="13" creationId="{00000000-0000-0000-0000-000000000000}"/>
            </ac:spMkLst>
          </pc:spChg>
          <pc:spChg chg="add mod">
            <ac:chgData name="Paul Frame" userId="ded3f5c5-00e7-408d-9358-fc292cfa5078" providerId="ADAL" clId="{C9ADE417-0334-40A6-B638-5D97EA61AE3B}" dt="2021-09-22T16:18:48.149" v="1"/>
            <ac:spMkLst>
              <pc:docMk/>
              <pc:sldMasterMk cId="2139821026" sldId="2147483723"/>
              <pc:sldLayoutMk cId="1120897961" sldId="2147483745"/>
              <ac:spMk id="14" creationId="{CA0CE2A0-73FF-42B3-BCF0-BF6866E87C48}"/>
            </ac:spMkLst>
          </pc:spChg>
          <pc:spChg chg="del">
            <ac:chgData name="Paul Frame" userId="ded3f5c5-00e7-408d-9358-fc292cfa5078" providerId="ADAL" clId="{C9ADE417-0334-40A6-B638-5D97EA61AE3B}" dt="2021-09-22T16:18:46.987" v="0" actId="478"/>
            <ac:spMkLst>
              <pc:docMk/>
              <pc:sldMasterMk cId="2139821026" sldId="2147483723"/>
              <pc:sldLayoutMk cId="1120897961" sldId="2147483745"/>
              <ac:spMk id="15" creationId="{00000000-0000-0000-0000-000000000000}"/>
            </ac:spMkLst>
          </pc:spChg>
          <pc:spChg chg="add mod">
            <ac:chgData name="Paul Frame" userId="ded3f5c5-00e7-408d-9358-fc292cfa5078" providerId="ADAL" clId="{C9ADE417-0334-40A6-B638-5D97EA61AE3B}" dt="2021-09-24T14:20:45.291" v="1145" actId="14100"/>
            <ac:spMkLst>
              <pc:docMk/>
              <pc:sldMasterMk cId="2139821026" sldId="2147483723"/>
              <pc:sldLayoutMk cId="1120897961" sldId="2147483745"/>
              <ac:spMk id="16" creationId="{982E0F55-001F-4D1C-B0DB-AD6FAE862005}"/>
            </ac:spMkLst>
          </pc:spChg>
          <pc:spChg chg="del">
            <ac:chgData name="Paul Frame" userId="ded3f5c5-00e7-408d-9358-fc292cfa5078" providerId="ADAL" clId="{C9ADE417-0334-40A6-B638-5D97EA61AE3B}" dt="2021-09-22T16:18:46.987" v="0" actId="478"/>
            <ac:spMkLst>
              <pc:docMk/>
              <pc:sldMasterMk cId="2139821026" sldId="2147483723"/>
              <pc:sldLayoutMk cId="1120897961" sldId="2147483745"/>
              <ac:spMk id="57" creationId="{00000000-0000-0000-0000-000000000000}"/>
            </ac:spMkLst>
          </pc:spChg>
          <pc:picChg chg="del">
            <ac:chgData name="Paul Frame" userId="ded3f5c5-00e7-408d-9358-fc292cfa5078" providerId="ADAL" clId="{C9ADE417-0334-40A6-B638-5D97EA61AE3B}" dt="2021-09-22T16:18:46.987" v="0" actId="478"/>
            <ac:picMkLst>
              <pc:docMk/>
              <pc:sldMasterMk cId="2139821026" sldId="2147483723"/>
              <pc:sldLayoutMk cId="1120897961" sldId="2147483745"/>
              <ac:picMk id="10" creationId="{D74643B8-CFC9-B54E-B115-7F087DBB97CC}"/>
            </ac:picMkLst>
          </pc:picChg>
          <pc:picChg chg="add mod">
            <ac:chgData name="Paul Frame" userId="ded3f5c5-00e7-408d-9358-fc292cfa5078" providerId="ADAL" clId="{C9ADE417-0334-40A6-B638-5D97EA61AE3B}" dt="2021-09-22T16:18:48.149" v="1"/>
            <ac:picMkLst>
              <pc:docMk/>
              <pc:sldMasterMk cId="2139821026" sldId="2147483723"/>
              <pc:sldLayoutMk cId="1120897961" sldId="2147483745"/>
              <ac:picMk id="12" creationId="{89653528-178E-4A6D-A0C7-353C3B181F1B}"/>
            </ac:picMkLst>
          </pc:picChg>
          <pc:cxnChg chg="add mod">
            <ac:chgData name="Paul Frame" userId="ded3f5c5-00e7-408d-9358-fc292cfa5078" providerId="ADAL" clId="{C9ADE417-0334-40A6-B638-5D97EA61AE3B}" dt="2021-09-22T16:18:48.149" v="1"/>
            <ac:cxnSpMkLst>
              <pc:docMk/>
              <pc:sldMasterMk cId="2139821026" sldId="2147483723"/>
              <pc:sldLayoutMk cId="1120897961" sldId="2147483745"/>
              <ac:cxnSpMk id="11" creationId="{BB859D3A-9B1B-492B-9EC4-57593A034D87}"/>
            </ac:cxnSpMkLst>
          </pc:cxnChg>
        </pc:sldLayoutChg>
      </pc:sldMasterChg>
    </pc:docChg>
  </pc:docChgLst>
  <pc:docChgLst>
    <pc:chgData name="Jen Wilson" userId="000f367a-3246-491c-88b4-803a33f58a8b" providerId="ADAL" clId="{40E2D05B-6BB7-DC4D-B260-E7690AF73842}"/>
    <pc:docChg chg="undo custSel addSld delSld modSld modMainMaster modSection">
      <pc:chgData name="Jen Wilson" userId="000f367a-3246-491c-88b4-803a33f58a8b" providerId="ADAL" clId="{40E2D05B-6BB7-DC4D-B260-E7690AF73842}" dt="2021-09-24T16:39:13.002" v="235" actId="1076"/>
      <pc:docMkLst>
        <pc:docMk/>
      </pc:docMkLst>
      <pc:sldChg chg="addSp delSp modSp mod modClrScheme chgLayout">
        <pc:chgData name="Jen Wilson" userId="000f367a-3246-491c-88b4-803a33f58a8b" providerId="ADAL" clId="{40E2D05B-6BB7-DC4D-B260-E7690AF73842}" dt="2021-09-24T16:35:58.706" v="185" actId="478"/>
        <pc:sldMkLst>
          <pc:docMk/>
          <pc:sldMk cId="3522667815" sldId="273"/>
        </pc:sldMkLst>
        <pc:spChg chg="add del mod">
          <ac:chgData name="Jen Wilson" userId="000f367a-3246-491c-88b4-803a33f58a8b" providerId="ADAL" clId="{40E2D05B-6BB7-DC4D-B260-E7690AF73842}" dt="2021-09-24T15:36:44.921" v="23" actId="6264"/>
          <ac:spMkLst>
            <pc:docMk/>
            <pc:sldMk cId="3522667815" sldId="273"/>
            <ac:spMk id="2" creationId="{747DA471-66B3-4647-8254-8092EB5894FA}"/>
          </ac:spMkLst>
        </pc:spChg>
        <pc:spChg chg="add del mod ord">
          <ac:chgData name="Jen Wilson" userId="000f367a-3246-491c-88b4-803a33f58a8b" providerId="ADAL" clId="{40E2D05B-6BB7-DC4D-B260-E7690AF73842}" dt="2021-09-24T16:25:33.806" v="111" actId="6264"/>
          <ac:spMkLst>
            <pc:docMk/>
            <pc:sldMk cId="3522667815" sldId="273"/>
            <ac:spMk id="3" creationId="{40C60873-EFA3-C046-B146-8DA3828E784E}"/>
          </ac:spMkLst>
        </pc:spChg>
        <pc:spChg chg="add mod or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4" creationId="{89E0A724-26F4-FD4D-9CC7-0D16E97D5D55}"/>
          </ac:spMkLst>
        </pc:spChg>
        <pc:spChg chg="mod or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5" creationId="{70C78D8D-D86E-4480-9E10-C4BDB09311EF}"/>
          </ac:spMkLst>
        </pc:spChg>
        <pc:spChg chg="del">
          <ac:chgData name="Jen Wilson" userId="000f367a-3246-491c-88b4-803a33f58a8b" providerId="ADAL" clId="{40E2D05B-6BB7-DC4D-B260-E7690AF73842}" dt="2021-09-24T15:36:49.085" v="24" actId="478"/>
          <ac:spMkLst>
            <pc:docMk/>
            <pc:sldMk cId="3522667815" sldId="273"/>
            <ac:spMk id="7" creationId="{6758AE59-757D-488A-9720-40ED0D414E6A}"/>
          </ac:spMkLst>
        </pc:spChg>
        <pc:spChg chg="add del mod">
          <ac:chgData name="Jen Wilson" userId="000f367a-3246-491c-88b4-803a33f58a8b" providerId="ADAL" clId="{40E2D05B-6BB7-DC4D-B260-E7690AF73842}" dt="2021-09-24T16:25:33.806" v="111" actId="6264"/>
          <ac:spMkLst>
            <pc:docMk/>
            <pc:sldMk cId="3522667815" sldId="273"/>
            <ac:spMk id="9" creationId="{3C25856F-B532-444D-9B1B-4E5FD5EC915E}"/>
          </ac:spMkLst>
        </pc:spChg>
        <pc:spChg chg="add del mod">
          <ac:chgData name="Jen Wilson" userId="000f367a-3246-491c-88b4-803a33f58a8b" providerId="ADAL" clId="{40E2D05B-6BB7-DC4D-B260-E7690AF73842}" dt="2021-09-24T16:25:33.806" v="111" actId="6264"/>
          <ac:spMkLst>
            <pc:docMk/>
            <pc:sldMk cId="3522667815" sldId="273"/>
            <ac:spMk id="10" creationId="{BCDF40B3-852D-574C-B67B-E3D222C4142C}"/>
          </ac:spMkLst>
        </pc:spChg>
        <pc:spChg chg="add del mod">
          <ac:chgData name="Jen Wilson" userId="000f367a-3246-491c-88b4-803a33f58a8b" providerId="ADAL" clId="{40E2D05B-6BB7-DC4D-B260-E7690AF73842}" dt="2021-09-24T16:25:33.806" v="111" actId="6264"/>
          <ac:spMkLst>
            <pc:docMk/>
            <pc:sldMk cId="3522667815" sldId="273"/>
            <ac:spMk id="11" creationId="{86E24C25-15EA-6446-AF1D-17C12381A743}"/>
          </ac:spMkLst>
        </pc:spChg>
        <pc:spChg chg="add mod or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12" creationId="{7227873C-A772-6742-9D43-81E94FB4896A}"/>
          </ac:spMkLst>
        </pc:spChg>
        <pc:spChg chg="add del mo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13" creationId="{FBAE7D7F-2C0A-C046-9E66-322B57174056}"/>
          </ac:spMkLst>
        </pc:spChg>
        <pc:spChg chg="add del mo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14" creationId="{930621EB-62E7-F64B-8B8A-E3E8DACD8DE2}"/>
          </ac:spMkLst>
        </pc:spChg>
        <pc:spChg chg="add del mo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15" creationId="{568E6CB8-8187-5C42-9BF4-9FA991F57660}"/>
          </ac:spMkLst>
        </pc:spChg>
        <pc:spChg chg="add del mod">
          <ac:chgData name="Jen Wilson" userId="000f367a-3246-491c-88b4-803a33f58a8b" providerId="ADAL" clId="{40E2D05B-6BB7-DC4D-B260-E7690AF73842}" dt="2021-09-24T16:28:45.970" v="152" actId="6264"/>
          <ac:spMkLst>
            <pc:docMk/>
            <pc:sldMk cId="3522667815" sldId="273"/>
            <ac:spMk id="16" creationId="{75934CED-62FA-5C4D-AD94-3BBF5DE6C939}"/>
          </ac:spMkLst>
        </pc:spChg>
        <pc:graphicFrameChg chg="mod ord">
          <ac:chgData name="Jen Wilson" userId="000f367a-3246-491c-88b4-803a33f58a8b" providerId="ADAL" clId="{40E2D05B-6BB7-DC4D-B260-E7690AF73842}" dt="2021-09-24T16:35:35.442" v="178" actId="207"/>
          <ac:graphicFrameMkLst>
            <pc:docMk/>
            <pc:sldMk cId="3522667815" sldId="273"/>
            <ac:graphicFrameMk id="8" creationId="{F1140818-2BCE-4837-BA6F-AD879888F04B}"/>
          </ac:graphicFrameMkLst>
        </pc:graphicFrameChg>
        <pc:graphicFrameChg chg="add del mod">
          <ac:chgData name="Jen Wilson" userId="000f367a-3246-491c-88b4-803a33f58a8b" providerId="ADAL" clId="{40E2D05B-6BB7-DC4D-B260-E7690AF73842}" dt="2021-09-24T16:30:16.554" v="166" actId="478"/>
          <ac:graphicFrameMkLst>
            <pc:docMk/>
            <pc:sldMk cId="3522667815" sldId="273"/>
            <ac:graphicFrameMk id="17" creationId="{83C77AE5-968E-3A4C-A98B-10AA4BD01A46}"/>
          </ac:graphicFrameMkLst>
        </pc:graphicFrameChg>
        <pc:graphicFrameChg chg="add del mod">
          <ac:chgData name="Jen Wilson" userId="000f367a-3246-491c-88b4-803a33f58a8b" providerId="ADAL" clId="{40E2D05B-6BB7-DC4D-B260-E7690AF73842}" dt="2021-09-24T16:35:58.706" v="185" actId="478"/>
          <ac:graphicFrameMkLst>
            <pc:docMk/>
            <pc:sldMk cId="3522667815" sldId="273"/>
            <ac:graphicFrameMk id="18" creationId="{272802AF-A6EC-A54A-AB20-B78088121443}"/>
          </ac:graphicFrameMkLst>
        </pc:graphicFrameChg>
      </pc:sldChg>
      <pc:sldChg chg="addSp delSp modSp mod modClrScheme chgLayout">
        <pc:chgData name="Jen Wilson" userId="000f367a-3246-491c-88b4-803a33f58a8b" providerId="ADAL" clId="{40E2D05B-6BB7-DC4D-B260-E7690AF73842}" dt="2021-09-24T16:28:53.418" v="153" actId="14100"/>
        <pc:sldMkLst>
          <pc:docMk/>
          <pc:sldMk cId="3254755940" sldId="277"/>
        </pc:sldMkLst>
        <pc:spChg chg="add del mod">
          <ac:chgData name="Jen Wilson" userId="000f367a-3246-491c-88b4-803a33f58a8b" providerId="ADAL" clId="{40E2D05B-6BB7-DC4D-B260-E7690AF73842}" dt="2021-09-24T15:35:35.460" v="0" actId="6264"/>
          <ac:spMkLst>
            <pc:docMk/>
            <pc:sldMk cId="3254755940" sldId="277"/>
            <ac:spMk id="2" creationId="{2079CFC3-5B0E-D045-A6E2-E70E49319CE5}"/>
          </ac:spMkLst>
        </pc:spChg>
        <pc:spChg chg="mod or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3" creationId="{C911874B-B354-4F1E-A643-8CA9BB2BADAB}"/>
          </ac:spMkLst>
        </pc:spChg>
        <pc:spChg chg="add del mod">
          <ac:chgData name="Jen Wilson" userId="000f367a-3246-491c-88b4-803a33f58a8b" providerId="ADAL" clId="{40E2D05B-6BB7-DC4D-B260-E7690AF73842}" dt="2021-09-24T15:35:35.460" v="0" actId="6264"/>
          <ac:spMkLst>
            <pc:docMk/>
            <pc:sldMk cId="3254755940" sldId="277"/>
            <ac:spMk id="4" creationId="{25904C24-6509-6641-92A1-B405512B6FFE}"/>
          </ac:spMkLst>
        </pc:spChg>
        <pc:spChg chg="mod or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5" creationId="{70C78D8D-D86E-4480-9E10-C4BDB09311EF}"/>
          </ac:spMkLst>
        </pc:spChg>
        <pc:spChg chg="mod">
          <ac:chgData name="Jen Wilson" userId="000f367a-3246-491c-88b4-803a33f58a8b" providerId="ADAL" clId="{40E2D05B-6BB7-DC4D-B260-E7690AF73842}" dt="2021-09-24T16:26:09.119" v="122" actId="1076"/>
          <ac:spMkLst>
            <pc:docMk/>
            <pc:sldMk cId="3254755940" sldId="277"/>
            <ac:spMk id="6" creationId="{D8E8A1E0-4CB6-4FA8-AC00-7DF1176BF190}"/>
          </ac:spMkLst>
        </pc:spChg>
        <pc:spChg chg="add del mod">
          <ac:chgData name="Jen Wilson" userId="000f367a-3246-491c-88b4-803a33f58a8b" providerId="ADAL" clId="{40E2D05B-6BB7-DC4D-B260-E7690AF73842}" dt="2021-09-24T15:40:58.837" v="32"/>
          <ac:spMkLst>
            <pc:docMk/>
            <pc:sldMk cId="3254755940" sldId="277"/>
            <ac:spMk id="7" creationId="{F2E69C62-129F-624E-B5B4-668CEB8514D4}"/>
          </ac:spMkLst>
        </pc:spChg>
        <pc:spChg chg="add del mod">
          <ac:chgData name="Jen Wilson" userId="000f367a-3246-491c-88b4-803a33f58a8b" providerId="ADAL" clId="{40E2D05B-6BB7-DC4D-B260-E7690AF73842}" dt="2021-09-24T15:40:58.838" v="34"/>
          <ac:spMkLst>
            <pc:docMk/>
            <pc:sldMk cId="3254755940" sldId="277"/>
            <ac:spMk id="9" creationId="{EA413E84-CF5F-6745-A9E3-90257518A46A}"/>
          </ac:spMkLst>
        </pc:spChg>
        <pc:spChg chg="add del mod ord">
          <ac:chgData name="Jen Wilson" userId="000f367a-3246-491c-88b4-803a33f58a8b" providerId="ADAL" clId="{40E2D05B-6BB7-DC4D-B260-E7690AF73842}" dt="2021-09-24T16:23:31.386" v="42" actId="700"/>
          <ac:spMkLst>
            <pc:docMk/>
            <pc:sldMk cId="3254755940" sldId="277"/>
            <ac:spMk id="10" creationId="{F89F8E22-B4C3-D54F-8ABC-7968FF6555F1}"/>
          </ac:spMkLst>
        </pc:spChg>
        <pc:spChg chg="add del mod ord">
          <ac:chgData name="Jen Wilson" userId="000f367a-3246-491c-88b4-803a33f58a8b" providerId="ADAL" clId="{40E2D05B-6BB7-DC4D-B260-E7690AF73842}" dt="2021-09-24T16:23:36.953" v="45" actId="6264"/>
          <ac:spMkLst>
            <pc:docMk/>
            <pc:sldMk cId="3254755940" sldId="277"/>
            <ac:spMk id="11" creationId="{2CE070C7-9413-0F49-8B3B-30683832C520}"/>
          </ac:spMkLst>
        </pc:spChg>
        <pc:spChg chg="add del mod">
          <ac:chgData name="Jen Wilson" userId="000f367a-3246-491c-88b4-803a33f58a8b" providerId="ADAL" clId="{40E2D05B-6BB7-DC4D-B260-E7690AF73842}" dt="2021-09-24T16:23:36.953" v="45" actId="6264"/>
          <ac:spMkLst>
            <pc:docMk/>
            <pc:sldMk cId="3254755940" sldId="277"/>
            <ac:spMk id="12" creationId="{B363196D-33A0-0B45-A780-861564C4CF51}"/>
          </ac:spMkLst>
        </pc:spChg>
        <pc:spChg chg="add del mod">
          <ac:chgData name="Jen Wilson" userId="000f367a-3246-491c-88b4-803a33f58a8b" providerId="ADAL" clId="{40E2D05B-6BB7-DC4D-B260-E7690AF73842}" dt="2021-09-24T16:23:36.953" v="45" actId="6264"/>
          <ac:spMkLst>
            <pc:docMk/>
            <pc:sldMk cId="3254755940" sldId="277"/>
            <ac:spMk id="13" creationId="{18E37371-6A51-B246-BDD4-745AF02BA6F3}"/>
          </ac:spMkLst>
        </pc:spChg>
        <pc:spChg chg="add del mod">
          <ac:chgData name="Jen Wilson" userId="000f367a-3246-491c-88b4-803a33f58a8b" providerId="ADAL" clId="{40E2D05B-6BB7-DC4D-B260-E7690AF73842}" dt="2021-09-24T16:23:36.953" v="45" actId="6264"/>
          <ac:spMkLst>
            <pc:docMk/>
            <pc:sldMk cId="3254755940" sldId="277"/>
            <ac:spMk id="14" creationId="{556B5C43-9B57-0049-BA58-F8527A9B6BCE}"/>
          </ac:spMkLst>
        </pc:spChg>
        <pc:spChg chg="add mod or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15" creationId="{AC1D8891-0ED9-FE4D-BEB8-2E6DABD9A6DC}"/>
          </ac:spMkLst>
        </pc:spChg>
        <pc:spChg chg="add del mod">
          <ac:chgData name="Jen Wilson" userId="000f367a-3246-491c-88b4-803a33f58a8b" providerId="ADAL" clId="{40E2D05B-6BB7-DC4D-B260-E7690AF73842}" dt="2021-09-24T16:24:00.129" v="49" actId="6264"/>
          <ac:spMkLst>
            <pc:docMk/>
            <pc:sldMk cId="3254755940" sldId="277"/>
            <ac:spMk id="16" creationId="{B3A24458-E79B-0E49-B9D7-22830E3E2630}"/>
          </ac:spMkLst>
        </pc:spChg>
        <pc:spChg chg="add del mod">
          <ac:chgData name="Jen Wilson" userId="000f367a-3246-491c-88b4-803a33f58a8b" providerId="ADAL" clId="{40E2D05B-6BB7-DC4D-B260-E7690AF73842}" dt="2021-09-24T16:24:00.129" v="49" actId="6264"/>
          <ac:spMkLst>
            <pc:docMk/>
            <pc:sldMk cId="3254755940" sldId="277"/>
            <ac:spMk id="17" creationId="{0D58ACFA-E758-7C47-972A-F6D858E3580E}"/>
          </ac:spMkLst>
        </pc:spChg>
        <pc:spChg chg="add del mod">
          <ac:chgData name="Jen Wilson" userId="000f367a-3246-491c-88b4-803a33f58a8b" providerId="ADAL" clId="{40E2D05B-6BB7-DC4D-B260-E7690AF73842}" dt="2021-09-24T16:24:00.129" v="49" actId="6264"/>
          <ac:spMkLst>
            <pc:docMk/>
            <pc:sldMk cId="3254755940" sldId="277"/>
            <ac:spMk id="18" creationId="{50F3F877-B8A4-FB47-9A1E-269083E02A90}"/>
          </ac:spMkLst>
        </pc:spChg>
        <pc:spChg chg="add del mod">
          <ac:chgData name="Jen Wilson" userId="000f367a-3246-491c-88b4-803a33f58a8b" providerId="ADAL" clId="{40E2D05B-6BB7-DC4D-B260-E7690AF73842}" dt="2021-09-24T16:24:00.129" v="49" actId="6264"/>
          <ac:spMkLst>
            <pc:docMk/>
            <pc:sldMk cId="3254755940" sldId="277"/>
            <ac:spMk id="19" creationId="{2AFA6A3C-B318-8149-BE78-89842A462580}"/>
          </ac:spMkLst>
        </pc:spChg>
        <pc:spChg chg="add del mod">
          <ac:chgData name="Jen Wilson" userId="000f367a-3246-491c-88b4-803a33f58a8b" providerId="ADAL" clId="{40E2D05B-6BB7-DC4D-B260-E7690AF73842}" dt="2021-09-24T16:24:09.583" v="67" actId="6264"/>
          <ac:spMkLst>
            <pc:docMk/>
            <pc:sldMk cId="3254755940" sldId="277"/>
            <ac:spMk id="20" creationId="{806D1575-2B66-A845-9E4B-E6C881CB8770}"/>
          </ac:spMkLst>
        </pc:spChg>
        <pc:spChg chg="add del mod">
          <ac:chgData name="Jen Wilson" userId="000f367a-3246-491c-88b4-803a33f58a8b" providerId="ADAL" clId="{40E2D05B-6BB7-DC4D-B260-E7690AF73842}" dt="2021-09-24T16:24:09.583" v="67" actId="6264"/>
          <ac:spMkLst>
            <pc:docMk/>
            <pc:sldMk cId="3254755940" sldId="277"/>
            <ac:spMk id="21" creationId="{2D6CF595-9DAD-0E42-857D-5F00ED0CEE35}"/>
          </ac:spMkLst>
        </pc:spChg>
        <pc:spChg chg="add del mod">
          <ac:chgData name="Jen Wilson" userId="000f367a-3246-491c-88b4-803a33f58a8b" providerId="ADAL" clId="{40E2D05B-6BB7-DC4D-B260-E7690AF73842}" dt="2021-09-24T16:24:09.583" v="67" actId="6264"/>
          <ac:spMkLst>
            <pc:docMk/>
            <pc:sldMk cId="3254755940" sldId="277"/>
            <ac:spMk id="22" creationId="{5B118E9D-D721-5F42-B934-9FF9FC6F65F6}"/>
          </ac:spMkLst>
        </pc:spChg>
        <pc:spChg chg="add del mod">
          <ac:chgData name="Jen Wilson" userId="000f367a-3246-491c-88b4-803a33f58a8b" providerId="ADAL" clId="{40E2D05B-6BB7-DC4D-B260-E7690AF73842}" dt="2021-09-24T16:24:09.583" v="67" actId="6264"/>
          <ac:spMkLst>
            <pc:docMk/>
            <pc:sldMk cId="3254755940" sldId="277"/>
            <ac:spMk id="23" creationId="{1ADFB044-B23C-D64E-A871-A1466CC27976}"/>
          </ac:spMkLst>
        </pc:spChg>
        <pc:spChg chg="add del mod">
          <ac:chgData name="Jen Wilson" userId="000f367a-3246-491c-88b4-803a33f58a8b" providerId="ADAL" clId="{40E2D05B-6BB7-DC4D-B260-E7690AF73842}" dt="2021-09-24T16:24:13.292" v="68" actId="6264"/>
          <ac:spMkLst>
            <pc:docMk/>
            <pc:sldMk cId="3254755940" sldId="277"/>
            <ac:spMk id="24" creationId="{BAE6F164-B95C-344E-8A62-323CF186B12F}"/>
          </ac:spMkLst>
        </pc:spChg>
        <pc:spChg chg="add del mod">
          <ac:chgData name="Jen Wilson" userId="000f367a-3246-491c-88b4-803a33f58a8b" providerId="ADAL" clId="{40E2D05B-6BB7-DC4D-B260-E7690AF73842}" dt="2021-09-24T16:24:13.292" v="68" actId="6264"/>
          <ac:spMkLst>
            <pc:docMk/>
            <pc:sldMk cId="3254755940" sldId="277"/>
            <ac:spMk id="25" creationId="{8D8E65F7-1799-3547-B604-7577FA99BC20}"/>
          </ac:spMkLst>
        </pc:spChg>
        <pc:spChg chg="add del mod">
          <ac:chgData name="Jen Wilson" userId="000f367a-3246-491c-88b4-803a33f58a8b" providerId="ADAL" clId="{40E2D05B-6BB7-DC4D-B260-E7690AF73842}" dt="2021-09-24T16:24:13.292" v="68" actId="6264"/>
          <ac:spMkLst>
            <pc:docMk/>
            <pc:sldMk cId="3254755940" sldId="277"/>
            <ac:spMk id="26" creationId="{771C60E2-7B51-6B4C-B115-C22384733152}"/>
          </ac:spMkLst>
        </pc:spChg>
        <pc:spChg chg="add del mod">
          <ac:chgData name="Jen Wilson" userId="000f367a-3246-491c-88b4-803a33f58a8b" providerId="ADAL" clId="{40E2D05B-6BB7-DC4D-B260-E7690AF73842}" dt="2021-09-24T16:24:13.292" v="68" actId="6264"/>
          <ac:spMkLst>
            <pc:docMk/>
            <pc:sldMk cId="3254755940" sldId="277"/>
            <ac:spMk id="27" creationId="{3B54F922-7C12-0C49-808F-8307A31E8985}"/>
          </ac:spMkLst>
        </pc:spChg>
        <pc:spChg chg="add del mod">
          <ac:chgData name="Jen Wilson" userId="000f367a-3246-491c-88b4-803a33f58a8b" providerId="ADAL" clId="{40E2D05B-6BB7-DC4D-B260-E7690AF73842}" dt="2021-09-24T16:24:43.224" v="84" actId="6264"/>
          <ac:spMkLst>
            <pc:docMk/>
            <pc:sldMk cId="3254755940" sldId="277"/>
            <ac:spMk id="28" creationId="{D7CB25FD-B933-C847-8D28-7EDBE1955435}"/>
          </ac:spMkLst>
        </pc:spChg>
        <pc:spChg chg="add del mod">
          <ac:chgData name="Jen Wilson" userId="000f367a-3246-491c-88b4-803a33f58a8b" providerId="ADAL" clId="{40E2D05B-6BB7-DC4D-B260-E7690AF73842}" dt="2021-09-24T16:24:43.224" v="84" actId="6264"/>
          <ac:spMkLst>
            <pc:docMk/>
            <pc:sldMk cId="3254755940" sldId="277"/>
            <ac:spMk id="29" creationId="{18526A2A-47BE-9849-998B-9212C544A4AA}"/>
          </ac:spMkLst>
        </pc:spChg>
        <pc:spChg chg="add del mod">
          <ac:chgData name="Jen Wilson" userId="000f367a-3246-491c-88b4-803a33f58a8b" providerId="ADAL" clId="{40E2D05B-6BB7-DC4D-B260-E7690AF73842}" dt="2021-09-24T16:24:43.224" v="84" actId="6264"/>
          <ac:spMkLst>
            <pc:docMk/>
            <pc:sldMk cId="3254755940" sldId="277"/>
            <ac:spMk id="30" creationId="{1F9833A4-5993-2F44-B8E2-1265F3BF8698}"/>
          </ac:spMkLst>
        </pc:spChg>
        <pc:spChg chg="add del mod">
          <ac:chgData name="Jen Wilson" userId="000f367a-3246-491c-88b4-803a33f58a8b" providerId="ADAL" clId="{40E2D05B-6BB7-DC4D-B260-E7690AF73842}" dt="2021-09-24T16:24:43.224" v="84" actId="6264"/>
          <ac:spMkLst>
            <pc:docMk/>
            <pc:sldMk cId="3254755940" sldId="277"/>
            <ac:spMk id="31" creationId="{E3C8DE51-FDF6-FD4D-9D9A-0BEAADD58484}"/>
          </ac:spMkLst>
        </pc:spChg>
        <pc:spChg chg="add del mo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32" creationId="{4B5A0D63-1992-2442-B85E-7FE0933769C0}"/>
          </ac:spMkLst>
        </pc:spChg>
        <pc:spChg chg="add del mo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33" creationId="{E3607DF4-6BFA-0C4D-A91C-748C3EDF78C7}"/>
          </ac:spMkLst>
        </pc:spChg>
        <pc:spChg chg="add del mo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34" creationId="{94A80A9D-53F8-0A44-8610-D47CFA7B51CA}"/>
          </ac:spMkLst>
        </pc:spChg>
        <pc:spChg chg="add del mod">
          <ac:chgData name="Jen Wilson" userId="000f367a-3246-491c-88b4-803a33f58a8b" providerId="ADAL" clId="{40E2D05B-6BB7-DC4D-B260-E7690AF73842}" dt="2021-09-24T16:28:41.312" v="150" actId="6264"/>
          <ac:spMkLst>
            <pc:docMk/>
            <pc:sldMk cId="3254755940" sldId="277"/>
            <ac:spMk id="35" creationId="{D3EA6D22-0E2F-1D48-802D-8656FA8C8DA5}"/>
          </ac:spMkLst>
        </pc:spChg>
        <pc:graphicFrameChg chg="mod ord">
          <ac:chgData name="Jen Wilson" userId="000f367a-3246-491c-88b4-803a33f58a8b" providerId="ADAL" clId="{40E2D05B-6BB7-DC4D-B260-E7690AF73842}" dt="2021-09-24T16:28:53.418" v="153" actId="14100"/>
          <ac:graphicFrameMkLst>
            <pc:docMk/>
            <pc:sldMk cId="3254755940" sldId="277"/>
            <ac:graphicFrameMk id="8" creationId="{8F89EE0B-859E-4A15-A4D6-8D5B8B2560E1}"/>
          </ac:graphicFrameMkLst>
        </pc:graphicFrameChg>
      </pc:sldChg>
      <pc:sldChg chg="addSp delSp modSp mod modClrScheme chgLayout">
        <pc:chgData name="Jen Wilson" userId="000f367a-3246-491c-88b4-803a33f58a8b" providerId="ADAL" clId="{40E2D05B-6BB7-DC4D-B260-E7690AF73842}" dt="2021-09-24T16:39:13.002" v="235" actId="1076"/>
        <pc:sldMkLst>
          <pc:docMk/>
          <pc:sldMk cId="3554157637" sldId="284"/>
        </pc:sldMkLst>
        <pc:spChg chg="add del mod">
          <ac:chgData name="Jen Wilson" userId="000f367a-3246-491c-88b4-803a33f58a8b" providerId="ADAL" clId="{40E2D05B-6BB7-DC4D-B260-E7690AF73842}" dt="2021-09-24T15:35:45.774" v="2" actId="6264"/>
          <ac:spMkLst>
            <pc:docMk/>
            <pc:sldMk cId="3554157637" sldId="284"/>
            <ac:spMk id="2" creationId="{438F8FFB-1092-C049-B756-5BCC41FB568E}"/>
          </ac:spMkLst>
        </pc:spChg>
        <pc:spChg chg="add del mod ord">
          <ac:chgData name="Jen Wilson" userId="000f367a-3246-491c-88b4-803a33f58a8b" providerId="ADAL" clId="{40E2D05B-6BB7-DC4D-B260-E7690AF73842}" dt="2021-09-24T15:35:45.774" v="2" actId="6264"/>
          <ac:spMkLst>
            <pc:docMk/>
            <pc:sldMk cId="3554157637" sldId="284"/>
            <ac:spMk id="4" creationId="{5649ACAE-F030-FD46-902D-C6742FBEBA33}"/>
          </ac:spMkLst>
        </pc:spChg>
        <pc:spChg chg="mod ord">
          <ac:chgData name="Jen Wilson" userId="000f367a-3246-491c-88b4-803a33f58a8b" providerId="ADAL" clId="{40E2D05B-6BB7-DC4D-B260-E7690AF73842}" dt="2021-09-24T16:37:20.167" v="206" actId="6264"/>
          <ac:spMkLst>
            <pc:docMk/>
            <pc:sldMk cId="3554157637" sldId="284"/>
            <ac:spMk id="5" creationId="{70C78D8D-D86E-4480-9E10-C4BDB09311EF}"/>
          </ac:spMkLst>
        </pc:spChg>
        <pc:spChg chg="add del">
          <ac:chgData name="Jen Wilson" userId="000f367a-3246-491c-88b4-803a33f58a8b" providerId="ADAL" clId="{40E2D05B-6BB7-DC4D-B260-E7690AF73842}" dt="2021-09-24T16:26:17.112" v="125" actId="478"/>
          <ac:spMkLst>
            <pc:docMk/>
            <pc:sldMk cId="3554157637" sldId="284"/>
            <ac:spMk id="6" creationId="{2D49DEC9-6E18-44C5-BA78-38EFA4B29D6A}"/>
          </ac:spMkLst>
        </pc:spChg>
        <pc:spChg chg="add del">
          <ac:chgData name="Jen Wilson" userId="000f367a-3246-491c-88b4-803a33f58a8b" providerId="ADAL" clId="{40E2D05B-6BB7-DC4D-B260-E7690AF73842}" dt="2021-09-24T15:35:56.298" v="6" actId="478"/>
          <ac:spMkLst>
            <pc:docMk/>
            <pc:sldMk cId="3554157637" sldId="284"/>
            <ac:spMk id="7" creationId="{22455C45-2815-4A75-B93D-B03AAF4A067A}"/>
          </ac:spMkLst>
        </pc:spChg>
        <pc:spChg chg="mod">
          <ac:chgData name="Jen Wilson" userId="000f367a-3246-491c-88b4-803a33f58a8b" providerId="ADAL" clId="{40E2D05B-6BB7-DC4D-B260-E7690AF73842}" dt="2021-09-24T16:39:13.002" v="235" actId="1076"/>
          <ac:spMkLst>
            <pc:docMk/>
            <pc:sldMk cId="3554157637" sldId="284"/>
            <ac:spMk id="8" creationId="{6D61FB64-3985-4E9B-B73B-8B115887B3E9}"/>
          </ac:spMkLst>
        </pc:spChg>
        <pc:spChg chg="mod">
          <ac:chgData name="Jen Wilson" userId="000f367a-3246-491c-88b4-803a33f58a8b" providerId="ADAL" clId="{40E2D05B-6BB7-DC4D-B260-E7690AF73842}" dt="2021-09-24T16:39:13.002" v="235" actId="1076"/>
          <ac:spMkLst>
            <pc:docMk/>
            <pc:sldMk cId="3554157637" sldId="284"/>
            <ac:spMk id="9" creationId="{ED54ABD5-A304-49C5-B168-EB922F7F401E}"/>
          </ac:spMkLst>
        </pc:spChg>
        <pc:spChg chg="add del mod">
          <ac:chgData name="Jen Wilson" userId="000f367a-3246-491c-88b4-803a33f58a8b" providerId="ADAL" clId="{40E2D05B-6BB7-DC4D-B260-E7690AF73842}" dt="2021-09-24T15:35:47.683" v="3" actId="6264"/>
          <ac:spMkLst>
            <pc:docMk/>
            <pc:sldMk cId="3554157637" sldId="284"/>
            <ac:spMk id="10" creationId="{C3BAE785-41ED-7248-926B-9E38D01034C3}"/>
          </ac:spMkLst>
        </pc:spChg>
        <pc:spChg chg="add del mod ord">
          <ac:chgData name="Jen Wilson" userId="000f367a-3246-491c-88b4-803a33f58a8b" providerId="ADAL" clId="{40E2D05B-6BB7-DC4D-B260-E7690AF73842}" dt="2021-09-24T16:24:36.519" v="74" actId="478"/>
          <ac:spMkLst>
            <pc:docMk/>
            <pc:sldMk cId="3554157637" sldId="284"/>
            <ac:spMk id="12" creationId="{C7104A09-E713-9842-8619-A0B3E15B54A8}"/>
          </ac:spMkLst>
        </pc:spChg>
        <pc:spChg chg="add del mod ord">
          <ac:chgData name="Jen Wilson" userId="000f367a-3246-491c-88b4-803a33f58a8b" providerId="ADAL" clId="{40E2D05B-6BB7-DC4D-B260-E7690AF73842}" dt="2021-09-24T16:24:30.728" v="73" actId="478"/>
          <ac:spMkLst>
            <pc:docMk/>
            <pc:sldMk cId="3554157637" sldId="284"/>
            <ac:spMk id="13" creationId="{B6181638-050D-BC4A-87D4-28C9C170E2A6}"/>
          </ac:spMkLst>
        </pc:spChg>
        <pc:spChg chg="add mod ord">
          <ac:chgData name="Jen Wilson" userId="000f367a-3246-491c-88b4-803a33f58a8b" providerId="ADAL" clId="{40E2D05B-6BB7-DC4D-B260-E7690AF73842}" dt="2021-09-24T16:37:20.167" v="206" actId="6264"/>
          <ac:spMkLst>
            <pc:docMk/>
            <pc:sldMk cId="3554157637" sldId="284"/>
            <ac:spMk id="14" creationId="{0D58EEA3-86BE-6648-AD47-79DB60AFD382}"/>
          </ac:spMkLst>
        </pc:spChg>
        <pc:spChg chg="add mod ord">
          <ac:chgData name="Jen Wilson" userId="000f367a-3246-491c-88b4-803a33f58a8b" providerId="ADAL" clId="{40E2D05B-6BB7-DC4D-B260-E7690AF73842}" dt="2021-09-24T16:37:20.167" v="206" actId="6264"/>
          <ac:spMkLst>
            <pc:docMk/>
            <pc:sldMk cId="3554157637" sldId="284"/>
            <ac:spMk id="16" creationId="{A8AFC8DF-4E48-9849-ABC2-9005992AE681}"/>
          </ac:spMkLst>
        </pc:spChg>
        <pc:spChg chg="add del mod">
          <ac:chgData name="Jen Wilson" userId="000f367a-3246-491c-88b4-803a33f58a8b" providerId="ADAL" clId="{40E2D05B-6BB7-DC4D-B260-E7690AF73842}" dt="2021-09-24T16:24:44.927" v="85" actId="6264"/>
          <ac:spMkLst>
            <pc:docMk/>
            <pc:sldMk cId="3554157637" sldId="284"/>
            <ac:spMk id="17" creationId="{54EE01A4-15D0-1C45-B52A-722B44DD30D1}"/>
          </ac:spMkLst>
        </pc:spChg>
        <pc:spChg chg="add del mod">
          <ac:chgData name="Jen Wilson" userId="000f367a-3246-491c-88b4-803a33f58a8b" providerId="ADAL" clId="{40E2D05B-6BB7-DC4D-B260-E7690AF73842}" dt="2021-09-24T16:24:44.927" v="85" actId="6264"/>
          <ac:spMkLst>
            <pc:docMk/>
            <pc:sldMk cId="3554157637" sldId="284"/>
            <ac:spMk id="18" creationId="{E58BEA57-3F6F-9143-B2BF-879ADF7DC7DA}"/>
          </ac:spMkLst>
        </pc:spChg>
        <pc:spChg chg="add del mod">
          <ac:chgData name="Jen Wilson" userId="000f367a-3246-491c-88b4-803a33f58a8b" providerId="ADAL" clId="{40E2D05B-6BB7-DC4D-B260-E7690AF73842}" dt="2021-09-24T16:24:44.927" v="85" actId="6264"/>
          <ac:spMkLst>
            <pc:docMk/>
            <pc:sldMk cId="3554157637" sldId="284"/>
            <ac:spMk id="19" creationId="{CB9E4471-4B89-1B4F-A7CE-879B47E3BDBD}"/>
          </ac:spMkLst>
        </pc:spChg>
        <pc:spChg chg="add del mod ord">
          <ac:chgData name="Jen Wilson" userId="000f367a-3246-491c-88b4-803a33f58a8b" providerId="ADAL" clId="{40E2D05B-6BB7-DC4D-B260-E7690AF73842}" dt="2021-09-24T16:25:07.929" v="91" actId="478"/>
          <ac:spMkLst>
            <pc:docMk/>
            <pc:sldMk cId="3554157637" sldId="284"/>
            <ac:spMk id="20" creationId="{199D191F-B6D2-DA46-984F-A69D3DF2440D}"/>
          </ac:spMkLst>
        </pc:spChg>
        <pc:spChg chg="add mod">
          <ac:chgData name="Jen Wilson" userId="000f367a-3246-491c-88b4-803a33f58a8b" providerId="ADAL" clId="{40E2D05B-6BB7-DC4D-B260-E7690AF73842}" dt="2021-09-24T16:26:15.501" v="124"/>
          <ac:spMkLst>
            <pc:docMk/>
            <pc:sldMk cId="3554157637" sldId="284"/>
            <ac:spMk id="21" creationId="{8A09A75E-6C5F-EE46-BAD5-6D546C0272F8}"/>
          </ac:spMkLst>
        </pc:spChg>
        <pc:spChg chg="add del mod">
          <ac:chgData name="Jen Wilson" userId="000f367a-3246-491c-88b4-803a33f58a8b" providerId="ADAL" clId="{40E2D05B-6BB7-DC4D-B260-E7690AF73842}" dt="2021-09-24T16:26:18.232" v="126" actId="6264"/>
          <ac:spMkLst>
            <pc:docMk/>
            <pc:sldMk cId="3554157637" sldId="284"/>
            <ac:spMk id="22" creationId="{A9A7124E-B8C0-D644-89C8-CE47B5888E0C}"/>
          </ac:spMkLst>
        </pc:spChg>
        <pc:spChg chg="add del mod">
          <ac:chgData name="Jen Wilson" userId="000f367a-3246-491c-88b4-803a33f58a8b" providerId="ADAL" clId="{40E2D05B-6BB7-DC4D-B260-E7690AF73842}" dt="2021-09-24T16:26:18.232" v="126" actId="6264"/>
          <ac:spMkLst>
            <pc:docMk/>
            <pc:sldMk cId="3554157637" sldId="284"/>
            <ac:spMk id="23" creationId="{BD85AEC5-8FCD-3D4A-9F9B-776E288F7F6C}"/>
          </ac:spMkLst>
        </pc:spChg>
        <pc:spChg chg="add del mod">
          <ac:chgData name="Jen Wilson" userId="000f367a-3246-491c-88b4-803a33f58a8b" providerId="ADAL" clId="{40E2D05B-6BB7-DC4D-B260-E7690AF73842}" dt="2021-09-24T16:26:18.232" v="126" actId="6264"/>
          <ac:spMkLst>
            <pc:docMk/>
            <pc:sldMk cId="3554157637" sldId="284"/>
            <ac:spMk id="24" creationId="{F4AAB102-3FF3-2D4A-AAD6-629590429C8F}"/>
          </ac:spMkLst>
        </pc:spChg>
        <pc:spChg chg="add del mod ord">
          <ac:chgData name="Jen Wilson" userId="000f367a-3246-491c-88b4-803a33f58a8b" providerId="ADAL" clId="{40E2D05B-6BB7-DC4D-B260-E7690AF73842}" dt="2021-09-24T16:26:19.893" v="127" actId="478"/>
          <ac:spMkLst>
            <pc:docMk/>
            <pc:sldMk cId="3554157637" sldId="284"/>
            <ac:spMk id="25" creationId="{000737DF-F452-174A-8D72-D926E458A749}"/>
          </ac:spMkLst>
        </pc:spChg>
        <pc:spChg chg="add del mod">
          <ac:chgData name="Jen Wilson" userId="000f367a-3246-491c-88b4-803a33f58a8b" providerId="ADAL" clId="{40E2D05B-6BB7-DC4D-B260-E7690AF73842}" dt="2021-09-24T16:36:33.938" v="195" actId="6264"/>
          <ac:spMkLst>
            <pc:docMk/>
            <pc:sldMk cId="3554157637" sldId="284"/>
            <ac:spMk id="29" creationId="{91967770-2BDF-B04C-9AA0-804ADF9B10DA}"/>
          </ac:spMkLst>
        </pc:spChg>
        <pc:spChg chg="add del mod">
          <ac:chgData name="Jen Wilson" userId="000f367a-3246-491c-88b4-803a33f58a8b" providerId="ADAL" clId="{40E2D05B-6BB7-DC4D-B260-E7690AF73842}" dt="2021-09-24T16:36:33.938" v="195" actId="6264"/>
          <ac:spMkLst>
            <pc:docMk/>
            <pc:sldMk cId="3554157637" sldId="284"/>
            <ac:spMk id="30" creationId="{990D6B7E-BC59-0F46-A5E5-B06A761642A4}"/>
          </ac:spMkLst>
        </pc:spChg>
        <pc:spChg chg="add del mod">
          <ac:chgData name="Jen Wilson" userId="000f367a-3246-491c-88b4-803a33f58a8b" providerId="ADAL" clId="{40E2D05B-6BB7-DC4D-B260-E7690AF73842}" dt="2021-09-24T16:36:33.938" v="195" actId="6264"/>
          <ac:spMkLst>
            <pc:docMk/>
            <pc:sldMk cId="3554157637" sldId="284"/>
            <ac:spMk id="31" creationId="{7892A9A6-EA4F-984A-9ADF-44B9F0A6C71C}"/>
          </ac:spMkLst>
        </pc:spChg>
        <pc:spChg chg="add del mod">
          <ac:chgData name="Jen Wilson" userId="000f367a-3246-491c-88b4-803a33f58a8b" providerId="ADAL" clId="{40E2D05B-6BB7-DC4D-B260-E7690AF73842}" dt="2021-09-24T16:36:33.938" v="195" actId="6264"/>
          <ac:spMkLst>
            <pc:docMk/>
            <pc:sldMk cId="3554157637" sldId="284"/>
            <ac:spMk id="32" creationId="{895DE7BB-7FB5-B847-9977-C6D2091866E7}"/>
          </ac:spMkLst>
        </pc:spChg>
        <pc:spChg chg="add del mod">
          <ac:chgData name="Jen Wilson" userId="000f367a-3246-491c-88b4-803a33f58a8b" providerId="ADAL" clId="{40E2D05B-6BB7-DC4D-B260-E7690AF73842}" dt="2021-09-24T16:37:16.265" v="204" actId="478"/>
          <ac:spMkLst>
            <pc:docMk/>
            <pc:sldMk cId="3554157637" sldId="284"/>
            <ac:spMk id="34" creationId="{C5AF1506-1204-2144-BA16-5FAE0D241CDA}"/>
          </ac:spMkLst>
        </pc:spChg>
        <pc:spChg chg="add del mod">
          <ac:chgData name="Jen Wilson" userId="000f367a-3246-491c-88b4-803a33f58a8b" providerId="ADAL" clId="{40E2D05B-6BB7-DC4D-B260-E7690AF73842}" dt="2021-09-24T16:37:20.167" v="206" actId="6264"/>
          <ac:spMkLst>
            <pc:docMk/>
            <pc:sldMk cId="3554157637" sldId="284"/>
            <ac:spMk id="35" creationId="{B9E8920E-59D9-BF4A-9EBC-A523141FE59C}"/>
          </ac:spMkLst>
        </pc:spChg>
        <pc:spChg chg="add del mod">
          <ac:chgData name="Jen Wilson" userId="000f367a-3246-491c-88b4-803a33f58a8b" providerId="ADAL" clId="{40E2D05B-6BB7-DC4D-B260-E7690AF73842}" dt="2021-09-24T16:37:20.167" v="206" actId="6264"/>
          <ac:spMkLst>
            <pc:docMk/>
            <pc:sldMk cId="3554157637" sldId="284"/>
            <ac:spMk id="36" creationId="{FC06B845-842F-A248-A5DD-F68E286F10AA}"/>
          </ac:spMkLst>
        </pc:spChg>
        <pc:spChg chg="add del mod">
          <ac:chgData name="Jen Wilson" userId="000f367a-3246-491c-88b4-803a33f58a8b" providerId="ADAL" clId="{40E2D05B-6BB7-DC4D-B260-E7690AF73842}" dt="2021-09-24T16:37:20.167" v="206" actId="6264"/>
          <ac:spMkLst>
            <pc:docMk/>
            <pc:sldMk cId="3554157637" sldId="284"/>
            <ac:spMk id="37" creationId="{BA645F7E-CEE6-C140-B821-2F65DBDB232D}"/>
          </ac:spMkLst>
        </pc:spChg>
        <pc:spChg chg="add del mod ord">
          <ac:chgData name="Jen Wilson" userId="000f367a-3246-491c-88b4-803a33f58a8b" providerId="ADAL" clId="{40E2D05B-6BB7-DC4D-B260-E7690AF73842}" dt="2021-09-24T16:37:21.124" v="207"/>
          <ac:spMkLst>
            <pc:docMk/>
            <pc:sldMk cId="3554157637" sldId="284"/>
            <ac:spMk id="38" creationId="{6893957A-C5FD-5F46-834D-6DFDAE2B45D6}"/>
          </ac:spMkLst>
        </pc:spChg>
        <pc:graphicFrameChg chg="add del mod">
          <ac:chgData name="Jen Wilson" userId="000f367a-3246-491c-88b4-803a33f58a8b" providerId="ADAL" clId="{40E2D05B-6BB7-DC4D-B260-E7690AF73842}" dt="2021-09-24T16:37:19.106" v="205" actId="21"/>
          <ac:graphicFrameMkLst>
            <pc:docMk/>
            <pc:sldMk cId="3554157637" sldId="284"/>
            <ac:graphicFrameMk id="11" creationId="{B1929F18-7E30-4595-9AEF-1E9DE453B956}"/>
          </ac:graphicFrameMkLst>
        </pc:graphicFrameChg>
        <pc:graphicFrameChg chg="add del mod">
          <ac:chgData name="Jen Wilson" userId="000f367a-3246-491c-88b4-803a33f58a8b" providerId="ADAL" clId="{40E2D05B-6BB7-DC4D-B260-E7690AF73842}" dt="2021-09-24T16:36:15.670" v="189"/>
          <ac:graphicFrameMkLst>
            <pc:docMk/>
            <pc:sldMk cId="3554157637" sldId="284"/>
            <ac:graphicFrameMk id="27" creationId="{818DC221-B075-734B-9714-698BEEF17B86}"/>
          </ac:graphicFrameMkLst>
        </pc:graphicFrameChg>
        <pc:graphicFrameChg chg="add del mod ord">
          <ac:chgData name="Jen Wilson" userId="000f367a-3246-491c-88b4-803a33f58a8b" providerId="ADAL" clId="{40E2D05B-6BB7-DC4D-B260-E7690AF73842}" dt="2021-09-24T16:37:10.654" v="202" actId="478"/>
          <ac:graphicFrameMkLst>
            <pc:docMk/>
            <pc:sldMk cId="3554157637" sldId="284"/>
            <ac:graphicFrameMk id="28" creationId="{F9F1272D-FA90-564E-AF66-777ABD745F3D}"/>
          </ac:graphicFrameMkLst>
        </pc:graphicFrameChg>
        <pc:graphicFrameChg chg="add mod">
          <ac:chgData name="Jen Wilson" userId="000f367a-3246-491c-88b4-803a33f58a8b" providerId="ADAL" clId="{40E2D05B-6BB7-DC4D-B260-E7690AF73842}" dt="2021-09-24T16:38:41.357" v="225" actId="207"/>
          <ac:graphicFrameMkLst>
            <pc:docMk/>
            <pc:sldMk cId="3554157637" sldId="284"/>
            <ac:graphicFrameMk id="39" creationId="{606EC3F0-E222-FB4C-AA5E-8DCA5CFA73C9}"/>
          </ac:graphicFrameMkLst>
        </pc:graphicFrameChg>
        <pc:cxnChg chg="mod">
          <ac:chgData name="Jen Wilson" userId="000f367a-3246-491c-88b4-803a33f58a8b" providerId="ADAL" clId="{40E2D05B-6BB7-DC4D-B260-E7690AF73842}" dt="2021-09-24T16:39:06.882" v="231" actId="14100"/>
          <ac:cxnSpMkLst>
            <pc:docMk/>
            <pc:sldMk cId="3554157637" sldId="284"/>
            <ac:cxnSpMk id="3" creationId="{D96E2BF7-CAFE-416E-80E1-563D2D450A56}"/>
          </ac:cxnSpMkLst>
        </pc:cxnChg>
      </pc:sldChg>
      <pc:sldChg chg="addSp delSp modSp mod modClrScheme chgLayout">
        <pc:chgData name="Jen Wilson" userId="000f367a-3246-491c-88b4-803a33f58a8b" providerId="ADAL" clId="{40E2D05B-6BB7-DC4D-B260-E7690AF73842}" dt="2021-09-24T16:36:01.434" v="187" actId="1036"/>
        <pc:sldMkLst>
          <pc:docMk/>
          <pc:sldMk cId="3010827911" sldId="288"/>
        </pc:sldMkLst>
        <pc:spChg chg="add del mod">
          <ac:chgData name="Jen Wilson" userId="000f367a-3246-491c-88b4-803a33f58a8b" providerId="ADAL" clId="{40E2D05B-6BB7-DC4D-B260-E7690AF73842}" dt="2021-09-24T15:36:05.247" v="11" actId="6264"/>
          <ac:spMkLst>
            <pc:docMk/>
            <pc:sldMk cId="3010827911" sldId="288"/>
            <ac:spMk id="2" creationId="{5BFD2E21-7D6A-0343-81CE-9D6069470D52}"/>
          </ac:spMkLst>
        </pc:spChg>
        <pc:spChg chg="add del mod ord">
          <ac:chgData name="Jen Wilson" userId="000f367a-3246-491c-88b4-803a33f58a8b" providerId="ADAL" clId="{40E2D05B-6BB7-DC4D-B260-E7690AF73842}" dt="2021-09-24T16:25:19.283" v="97" actId="478"/>
          <ac:spMkLst>
            <pc:docMk/>
            <pc:sldMk cId="3010827911" sldId="288"/>
            <ac:spMk id="3" creationId="{8F8B9B4C-D0C3-BB40-9B33-3A7413DB5D73}"/>
          </ac:spMkLst>
        </pc:spChg>
        <pc:spChg chg="add del mod">
          <ac:chgData name="Jen Wilson" userId="000f367a-3246-491c-88b4-803a33f58a8b" providerId="ADAL" clId="{40E2D05B-6BB7-DC4D-B260-E7690AF73842}" dt="2021-09-24T15:36:32.324" v="21" actId="6264"/>
          <ac:spMkLst>
            <pc:docMk/>
            <pc:sldMk cId="3010827911" sldId="288"/>
            <ac:spMk id="4" creationId="{CEEF58F4-F7D3-0B45-A1F5-1A5441611161}"/>
          </ac:spMkLst>
        </pc:spChg>
        <pc:spChg chg="mod ord">
          <ac:chgData name="Jen Wilson" userId="000f367a-3246-491c-88b4-803a33f58a8b" providerId="ADAL" clId="{40E2D05B-6BB7-DC4D-B260-E7690AF73842}" dt="2021-09-24T16:29:17.674" v="154" actId="14100"/>
          <ac:spMkLst>
            <pc:docMk/>
            <pc:sldMk cId="3010827911" sldId="288"/>
            <ac:spMk id="5" creationId="{70C78D8D-D86E-4480-9E10-C4BDB09311EF}"/>
          </ac:spMkLst>
        </pc:spChg>
        <pc:spChg chg="del">
          <ac:chgData name="Jen Wilson" userId="000f367a-3246-491c-88b4-803a33f58a8b" providerId="ADAL" clId="{40E2D05B-6BB7-DC4D-B260-E7690AF73842}" dt="2021-09-24T16:27:04.916" v="136" actId="478"/>
          <ac:spMkLst>
            <pc:docMk/>
            <pc:sldMk cId="3010827911" sldId="288"/>
            <ac:spMk id="6" creationId="{E0938D2A-EA65-4C3B-B165-588069656A85}"/>
          </ac:spMkLst>
        </pc:spChg>
        <pc:spChg chg="del">
          <ac:chgData name="Jen Wilson" userId="000f367a-3246-491c-88b4-803a33f58a8b" providerId="ADAL" clId="{40E2D05B-6BB7-DC4D-B260-E7690AF73842}" dt="2021-09-24T15:36:09.852" v="12" actId="478"/>
          <ac:spMkLst>
            <pc:docMk/>
            <pc:sldMk cId="3010827911" sldId="288"/>
            <ac:spMk id="7" creationId="{4BE1F785-E7B8-4E4B-A07F-8322C2DD5B69}"/>
          </ac:spMkLst>
        </pc:spChg>
        <pc:spChg chg="add del mod">
          <ac:chgData name="Jen Wilson" userId="000f367a-3246-491c-88b4-803a33f58a8b" providerId="ADAL" clId="{40E2D05B-6BB7-DC4D-B260-E7690AF73842}" dt="2021-09-24T15:36:32.324" v="21" actId="6264"/>
          <ac:spMkLst>
            <pc:docMk/>
            <pc:sldMk cId="3010827911" sldId="288"/>
            <ac:spMk id="9" creationId="{799BA768-1AB2-6140-92D0-F75A27DD8F9C}"/>
          </ac:spMkLst>
        </pc:spChg>
        <pc:spChg chg="add mod ord">
          <ac:chgData name="Jen Wilson" userId="000f367a-3246-491c-88b4-803a33f58a8b" providerId="ADAL" clId="{40E2D05B-6BB7-DC4D-B260-E7690AF73842}" dt="2021-09-24T16:28:44.652" v="151" actId="6264"/>
          <ac:spMkLst>
            <pc:docMk/>
            <pc:sldMk cId="3010827911" sldId="288"/>
            <ac:spMk id="10" creationId="{A68F8030-B8B0-FE4B-AE1A-D934CF72681E}"/>
          </ac:spMkLst>
        </pc:spChg>
        <pc:spChg chg="add del mod">
          <ac:chgData name="Jen Wilson" userId="000f367a-3246-491c-88b4-803a33f58a8b" providerId="ADAL" clId="{40E2D05B-6BB7-DC4D-B260-E7690AF73842}" dt="2021-09-24T16:25:18.036" v="96" actId="6264"/>
          <ac:spMkLst>
            <pc:docMk/>
            <pc:sldMk cId="3010827911" sldId="288"/>
            <ac:spMk id="11" creationId="{C39AF772-A8D3-394F-80B8-B42A30FAA9BC}"/>
          </ac:spMkLst>
        </pc:spChg>
        <pc:spChg chg="add del mod">
          <ac:chgData name="Jen Wilson" userId="000f367a-3246-491c-88b4-803a33f58a8b" providerId="ADAL" clId="{40E2D05B-6BB7-DC4D-B260-E7690AF73842}" dt="2021-09-24T16:25:18.036" v="96" actId="6264"/>
          <ac:spMkLst>
            <pc:docMk/>
            <pc:sldMk cId="3010827911" sldId="288"/>
            <ac:spMk id="12" creationId="{E18C0E5D-13FD-A14C-816C-33DA30E4825F}"/>
          </ac:spMkLst>
        </pc:spChg>
        <pc:spChg chg="add del mod">
          <ac:chgData name="Jen Wilson" userId="000f367a-3246-491c-88b4-803a33f58a8b" providerId="ADAL" clId="{40E2D05B-6BB7-DC4D-B260-E7690AF73842}" dt="2021-09-24T16:25:18.036" v="96" actId="6264"/>
          <ac:spMkLst>
            <pc:docMk/>
            <pc:sldMk cId="3010827911" sldId="288"/>
            <ac:spMk id="13" creationId="{5545CFB4-C83E-7146-B15B-435488765EE0}"/>
          </ac:spMkLst>
        </pc:spChg>
        <pc:spChg chg="add del mod">
          <ac:chgData name="Jen Wilson" userId="000f367a-3246-491c-88b4-803a33f58a8b" providerId="ADAL" clId="{40E2D05B-6BB7-DC4D-B260-E7690AF73842}" dt="2021-09-24T16:25:18.036" v="96" actId="6264"/>
          <ac:spMkLst>
            <pc:docMk/>
            <pc:sldMk cId="3010827911" sldId="288"/>
            <ac:spMk id="14" creationId="{15D4E58B-5EED-E647-943C-594035DCED09}"/>
          </ac:spMkLst>
        </pc:spChg>
        <pc:spChg chg="add mod ord">
          <ac:chgData name="Jen Wilson" userId="000f367a-3246-491c-88b4-803a33f58a8b" providerId="ADAL" clId="{40E2D05B-6BB7-DC4D-B260-E7690AF73842}" dt="2021-09-24T16:28:44.652" v="151" actId="6264"/>
          <ac:spMkLst>
            <pc:docMk/>
            <pc:sldMk cId="3010827911" sldId="288"/>
            <ac:spMk id="16" creationId="{E2CC7F8D-8CA7-354F-BB89-9C9DC66371E4}"/>
          </ac:spMkLst>
        </pc:spChg>
        <pc:spChg chg="add del mod">
          <ac:chgData name="Jen Wilson" userId="000f367a-3246-491c-88b4-803a33f58a8b" providerId="ADAL" clId="{40E2D05B-6BB7-DC4D-B260-E7690AF73842}" dt="2021-09-24T16:26:56.859" v="132"/>
          <ac:spMkLst>
            <pc:docMk/>
            <pc:sldMk cId="3010827911" sldId="288"/>
            <ac:spMk id="17" creationId="{3E82594E-58DC-1241-89F9-853D4A1F29F8}"/>
          </ac:spMkLst>
        </pc:spChg>
        <pc:spChg chg="add mod">
          <ac:chgData name="Jen Wilson" userId="000f367a-3246-491c-88b4-803a33f58a8b" providerId="ADAL" clId="{40E2D05B-6BB7-DC4D-B260-E7690AF73842}" dt="2021-09-24T16:27:12.264" v="138" actId="1076"/>
          <ac:spMkLst>
            <pc:docMk/>
            <pc:sldMk cId="3010827911" sldId="288"/>
            <ac:spMk id="18" creationId="{B82E413D-93AA-2E41-8481-11DCB2764BB0}"/>
          </ac:spMkLst>
        </pc:spChg>
        <pc:spChg chg="add del mod">
          <ac:chgData name="Jen Wilson" userId="000f367a-3246-491c-88b4-803a33f58a8b" providerId="ADAL" clId="{40E2D05B-6BB7-DC4D-B260-E7690AF73842}" dt="2021-09-24T16:28:44.652" v="151" actId="6264"/>
          <ac:spMkLst>
            <pc:docMk/>
            <pc:sldMk cId="3010827911" sldId="288"/>
            <ac:spMk id="19" creationId="{AEF8EF15-4BC0-164B-B2F4-CCE00CD739FD}"/>
          </ac:spMkLst>
        </pc:spChg>
        <pc:spChg chg="add del mod">
          <ac:chgData name="Jen Wilson" userId="000f367a-3246-491c-88b4-803a33f58a8b" providerId="ADAL" clId="{40E2D05B-6BB7-DC4D-B260-E7690AF73842}" dt="2021-09-24T16:28:44.652" v="151" actId="6264"/>
          <ac:spMkLst>
            <pc:docMk/>
            <pc:sldMk cId="3010827911" sldId="288"/>
            <ac:spMk id="20" creationId="{D58B4E6F-F753-4A45-879C-B1CCFE5A8FDB}"/>
          </ac:spMkLst>
        </pc:spChg>
        <pc:spChg chg="add del mod">
          <ac:chgData name="Jen Wilson" userId="000f367a-3246-491c-88b4-803a33f58a8b" providerId="ADAL" clId="{40E2D05B-6BB7-DC4D-B260-E7690AF73842}" dt="2021-09-24T16:28:44.652" v="151" actId="6264"/>
          <ac:spMkLst>
            <pc:docMk/>
            <pc:sldMk cId="3010827911" sldId="288"/>
            <ac:spMk id="21" creationId="{DFA6459F-9269-C649-A421-9150D2F0A3CB}"/>
          </ac:spMkLst>
        </pc:spChg>
        <pc:spChg chg="add del mod">
          <ac:chgData name="Jen Wilson" userId="000f367a-3246-491c-88b4-803a33f58a8b" providerId="ADAL" clId="{40E2D05B-6BB7-DC4D-B260-E7690AF73842}" dt="2021-09-24T16:28:44.652" v="151" actId="6264"/>
          <ac:spMkLst>
            <pc:docMk/>
            <pc:sldMk cId="3010827911" sldId="288"/>
            <ac:spMk id="22" creationId="{A7E6B809-301D-2443-AD5A-82D4A526C907}"/>
          </ac:spMkLst>
        </pc:spChg>
        <pc:spChg chg="add del mod">
          <ac:chgData name="Jen Wilson" userId="000f367a-3246-491c-88b4-803a33f58a8b" providerId="ADAL" clId="{40E2D05B-6BB7-DC4D-B260-E7690AF73842}" dt="2021-09-24T16:30:13.358" v="164" actId="478"/>
          <ac:spMkLst>
            <pc:docMk/>
            <pc:sldMk cId="3010827911" sldId="288"/>
            <ac:spMk id="24" creationId="{FF419248-BDC0-9949-AECA-6B12C2302216}"/>
          </ac:spMkLst>
        </pc:spChg>
        <pc:graphicFrameChg chg="add del mod ord">
          <ac:chgData name="Jen Wilson" userId="000f367a-3246-491c-88b4-803a33f58a8b" providerId="ADAL" clId="{40E2D05B-6BB7-DC4D-B260-E7690AF73842}" dt="2021-09-24T16:36:01.434" v="187" actId="1036"/>
          <ac:graphicFrameMkLst>
            <pc:docMk/>
            <pc:sldMk cId="3010827911" sldId="288"/>
            <ac:graphicFrameMk id="8" creationId="{A3FCADEE-A890-4EA7-BCC2-6E92EEB1701F}"/>
          </ac:graphicFrameMkLst>
        </pc:graphicFrameChg>
        <pc:graphicFrameChg chg="add del mod">
          <ac:chgData name="Jen Wilson" userId="000f367a-3246-491c-88b4-803a33f58a8b" providerId="ADAL" clId="{40E2D05B-6BB7-DC4D-B260-E7690AF73842}" dt="2021-09-24T16:30:12.819" v="163"/>
          <ac:graphicFrameMkLst>
            <pc:docMk/>
            <pc:sldMk cId="3010827911" sldId="288"/>
            <ac:graphicFrameMk id="25" creationId="{72772E3D-8670-FB42-AA9F-93FF120E7B18}"/>
          </ac:graphicFrameMkLst>
        </pc:graphicFrameChg>
      </pc:sldChg>
      <pc:sldChg chg="add del">
        <pc:chgData name="Jen Wilson" userId="000f367a-3246-491c-88b4-803a33f58a8b" providerId="ADAL" clId="{40E2D05B-6BB7-DC4D-B260-E7690AF73842}" dt="2021-09-24T16:24:19.991" v="69" actId="2696"/>
        <pc:sldMkLst>
          <pc:docMk/>
          <pc:sldMk cId="3607462403" sldId="289"/>
        </pc:sldMkLst>
      </pc:sldChg>
      <pc:sldMasterChg chg="modSldLayout">
        <pc:chgData name="Jen Wilson" userId="000f367a-3246-491c-88b4-803a33f58a8b" providerId="ADAL" clId="{40E2D05B-6BB7-DC4D-B260-E7690AF73842}" dt="2021-09-24T16:28:36.425" v="149" actId="1076"/>
        <pc:sldMasterMkLst>
          <pc:docMk/>
          <pc:sldMasterMk cId="2139821026" sldId="2147483723"/>
        </pc:sldMasterMkLst>
        <pc:sldLayoutChg chg="modSp mod">
          <pc:chgData name="Jen Wilson" userId="000f367a-3246-491c-88b4-803a33f58a8b" providerId="ADAL" clId="{40E2D05B-6BB7-DC4D-B260-E7690AF73842}" dt="2021-09-24T16:28:36.425" v="149" actId="1076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Jen Wilson" userId="000f367a-3246-491c-88b4-803a33f58a8b" providerId="ADAL" clId="{40E2D05B-6BB7-DC4D-B260-E7690AF73842}" dt="2021-09-24T16:23:55.348" v="48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  <pc:spChg chg="mod">
            <ac:chgData name="Jen Wilson" userId="000f367a-3246-491c-88b4-803a33f58a8b" providerId="ADAL" clId="{40E2D05B-6BB7-DC4D-B260-E7690AF73842}" dt="2021-09-24T16:28:36.425" v="149" actId="1076"/>
            <ac:spMkLst>
              <pc:docMk/>
              <pc:sldMasterMk cId="2139821026" sldId="2147483723"/>
              <pc:sldLayoutMk cId="1186787598" sldId="2147483743"/>
              <ac:spMk id="3" creationId="{00000000-0000-0000-0000-000000000000}"/>
            </ac:spMkLst>
          </pc:spChg>
          <pc:spChg chg="mod">
            <ac:chgData name="Jen Wilson" userId="000f367a-3246-491c-88b4-803a33f58a8b" providerId="ADAL" clId="{40E2D05B-6BB7-DC4D-B260-E7690AF73842}" dt="2021-09-24T16:28:34.749" v="147" actId="2710"/>
            <ac:spMkLst>
              <pc:docMk/>
              <pc:sldMasterMk cId="2139821026" sldId="2147483723"/>
              <pc:sldLayoutMk cId="1186787598" sldId="2147483743"/>
              <ac:spMk id="53" creationId="{00000000-0000-0000-0000-000000000000}"/>
            </ac:spMkLst>
          </pc:spChg>
        </pc:sldLayoutChg>
      </pc:sldMasterChg>
    </pc:docChg>
  </pc:docChgLst>
  <pc:docChgLst>
    <pc:chgData name="Paul Frame" userId="ded3f5c5-00e7-408d-9358-fc292cfa5078" providerId="ADAL" clId="{3817C2F1-0996-481D-8F1C-A2850CBB36A1}"/>
    <pc:docChg chg="custSel delSld modSld modMainMaster modSection">
      <pc:chgData name="Paul Frame" userId="ded3f5c5-00e7-408d-9358-fc292cfa5078" providerId="ADAL" clId="{3817C2F1-0996-481D-8F1C-A2850CBB36A1}" dt="2021-09-22T16:08:26.444" v="128" actId="20577"/>
      <pc:docMkLst>
        <pc:docMk/>
      </pc:docMkLst>
      <pc:sldChg chg="del">
        <pc:chgData name="Paul Frame" userId="ded3f5c5-00e7-408d-9358-fc292cfa5078" providerId="ADAL" clId="{3817C2F1-0996-481D-8F1C-A2850CBB36A1}" dt="2021-09-22T15:48:48.597" v="0" actId="2696"/>
        <pc:sldMkLst>
          <pc:docMk/>
          <pc:sldMk cId="1600347374" sldId="256"/>
        </pc:sldMkLst>
      </pc:sldChg>
      <pc:sldChg chg="delSp modSp mod">
        <pc:chgData name="Paul Frame" userId="ded3f5c5-00e7-408d-9358-fc292cfa5078" providerId="ADAL" clId="{3817C2F1-0996-481D-8F1C-A2850CBB36A1}" dt="2021-09-22T16:07:47.832" v="112" actId="255"/>
        <pc:sldMkLst>
          <pc:docMk/>
          <pc:sldMk cId="3522667815" sldId="273"/>
        </pc:sldMkLst>
        <pc:spChg chg="mod">
          <ac:chgData name="Paul Frame" userId="ded3f5c5-00e7-408d-9358-fc292cfa5078" providerId="ADAL" clId="{3817C2F1-0996-481D-8F1C-A2850CBB36A1}" dt="2021-09-22T15:52:13.459" v="17" actId="20577"/>
          <ac:spMkLst>
            <pc:docMk/>
            <pc:sldMk cId="3522667815" sldId="273"/>
            <ac:spMk id="3" creationId="{C911874B-B354-4F1E-A643-8CA9BB2BADAB}"/>
          </ac:spMkLst>
        </pc:spChg>
        <pc:spChg chg="mod">
          <ac:chgData name="Paul Frame" userId="ded3f5c5-00e7-408d-9358-fc292cfa5078" providerId="ADAL" clId="{3817C2F1-0996-481D-8F1C-A2850CBB36A1}" dt="2021-09-22T16:04:41.451" v="68" actId="27636"/>
          <ac:spMkLst>
            <pc:docMk/>
            <pc:sldMk cId="3522667815" sldId="273"/>
            <ac:spMk id="5" creationId="{70C78D8D-D86E-4480-9E10-C4BDB09311EF}"/>
          </ac:spMkLst>
        </pc:spChg>
        <pc:graphicFrameChg chg="mod">
          <ac:chgData name="Paul Frame" userId="ded3f5c5-00e7-408d-9358-fc292cfa5078" providerId="ADAL" clId="{3817C2F1-0996-481D-8F1C-A2850CBB36A1}" dt="2021-09-22T16:07:47.832" v="112" actId="255"/>
          <ac:graphicFrameMkLst>
            <pc:docMk/>
            <pc:sldMk cId="3522667815" sldId="273"/>
            <ac:graphicFrameMk id="8" creationId="{F1140818-2BCE-4837-BA6F-AD879888F04B}"/>
          </ac:graphicFrameMkLst>
        </pc:graphicFrameChg>
        <pc:picChg chg="del">
          <ac:chgData name="Paul Frame" userId="ded3f5c5-00e7-408d-9358-fc292cfa5078" providerId="ADAL" clId="{3817C2F1-0996-481D-8F1C-A2850CBB36A1}" dt="2021-09-22T15:55:32.235" v="20" actId="478"/>
          <ac:picMkLst>
            <pc:docMk/>
            <pc:sldMk cId="3522667815" sldId="273"/>
            <ac:picMk id="6" creationId="{4B39FFE8-F243-454D-B146-0BAAD0576596}"/>
          </ac:picMkLst>
        </pc:picChg>
      </pc:sldChg>
      <pc:sldChg chg="delSp modSp mod">
        <pc:chgData name="Paul Frame" userId="ded3f5c5-00e7-408d-9358-fc292cfa5078" providerId="ADAL" clId="{3817C2F1-0996-481D-8F1C-A2850CBB36A1}" dt="2021-09-22T16:07:20.348" v="111" actId="20577"/>
        <pc:sldMkLst>
          <pc:docMk/>
          <pc:sldMk cId="3254755940" sldId="277"/>
        </pc:sldMkLst>
        <pc:spChg chg="mod">
          <ac:chgData name="Paul Frame" userId="ded3f5c5-00e7-408d-9358-fc292cfa5078" providerId="ADAL" clId="{3817C2F1-0996-481D-8F1C-A2850CBB36A1}" dt="2021-09-22T15:51:48.588" v="5" actId="20577"/>
          <ac:spMkLst>
            <pc:docMk/>
            <pc:sldMk cId="3254755940" sldId="277"/>
            <ac:spMk id="3" creationId="{C911874B-B354-4F1E-A643-8CA9BB2BADAB}"/>
          </ac:spMkLst>
        </pc:spChg>
        <pc:spChg chg="mod">
          <ac:chgData name="Paul Frame" userId="ded3f5c5-00e7-408d-9358-fc292cfa5078" providerId="ADAL" clId="{3817C2F1-0996-481D-8F1C-A2850CBB36A1}" dt="2021-09-22T16:05:31.197" v="77" actId="255"/>
          <ac:spMkLst>
            <pc:docMk/>
            <pc:sldMk cId="3254755940" sldId="277"/>
            <ac:spMk id="5" creationId="{70C78D8D-D86E-4480-9E10-C4BDB09311EF}"/>
          </ac:spMkLst>
        </pc:spChg>
        <pc:graphicFrameChg chg="mod">
          <ac:chgData name="Paul Frame" userId="ded3f5c5-00e7-408d-9358-fc292cfa5078" providerId="ADAL" clId="{3817C2F1-0996-481D-8F1C-A2850CBB36A1}" dt="2021-09-22T16:07:20.348" v="111" actId="20577"/>
          <ac:graphicFrameMkLst>
            <pc:docMk/>
            <pc:sldMk cId="3254755940" sldId="277"/>
            <ac:graphicFrameMk id="8" creationId="{8F89EE0B-859E-4A15-A4D6-8D5B8B2560E1}"/>
          </ac:graphicFrameMkLst>
        </pc:graphicFrameChg>
        <pc:picChg chg="del">
          <ac:chgData name="Paul Frame" userId="ded3f5c5-00e7-408d-9358-fc292cfa5078" providerId="ADAL" clId="{3817C2F1-0996-481D-8F1C-A2850CBB36A1}" dt="2021-09-22T15:55:13.219" v="19" actId="478"/>
          <ac:picMkLst>
            <pc:docMk/>
            <pc:sldMk cId="3254755940" sldId="277"/>
            <ac:picMk id="6" creationId="{B39DCA64-0A28-4483-8896-B7A529989220}"/>
          </ac:picMkLst>
        </pc:picChg>
      </pc:sldChg>
      <pc:sldChg chg="del">
        <pc:chgData name="Paul Frame" userId="ded3f5c5-00e7-408d-9358-fc292cfa5078" providerId="ADAL" clId="{3817C2F1-0996-481D-8F1C-A2850CBB36A1}" dt="2021-09-22T15:48:51.335" v="1" actId="2696"/>
        <pc:sldMkLst>
          <pc:docMk/>
          <pc:sldMk cId="2212859976" sldId="281"/>
        </pc:sldMkLst>
      </pc:sldChg>
      <pc:sldChg chg="modSp mod">
        <pc:chgData name="Paul Frame" userId="ded3f5c5-00e7-408d-9358-fc292cfa5078" providerId="ADAL" clId="{3817C2F1-0996-481D-8F1C-A2850CBB36A1}" dt="2021-09-22T16:08:26.444" v="128" actId="20577"/>
        <pc:sldMkLst>
          <pc:docMk/>
          <pc:sldMk cId="3554157637" sldId="284"/>
        </pc:sldMkLst>
        <pc:spChg chg="mod">
          <ac:chgData name="Paul Frame" userId="ded3f5c5-00e7-408d-9358-fc292cfa5078" providerId="ADAL" clId="{3817C2F1-0996-481D-8F1C-A2850CBB36A1}" dt="2021-09-22T15:52:00.956" v="9" actId="20577"/>
          <ac:spMkLst>
            <pc:docMk/>
            <pc:sldMk cId="3554157637" sldId="284"/>
            <ac:spMk id="3" creationId="{C911874B-B354-4F1E-A643-8CA9BB2BADAB}"/>
          </ac:spMkLst>
        </pc:spChg>
        <pc:spChg chg="mod">
          <ac:chgData name="Paul Frame" userId="ded3f5c5-00e7-408d-9358-fc292cfa5078" providerId="ADAL" clId="{3817C2F1-0996-481D-8F1C-A2850CBB36A1}" dt="2021-09-22T16:05:16.840" v="76" actId="27636"/>
          <ac:spMkLst>
            <pc:docMk/>
            <pc:sldMk cId="3554157637" sldId="284"/>
            <ac:spMk id="5" creationId="{70C78D8D-D86E-4480-9E10-C4BDB09311EF}"/>
          </ac:spMkLst>
        </pc:spChg>
        <pc:graphicFrameChg chg="mod">
          <ac:chgData name="Paul Frame" userId="ded3f5c5-00e7-408d-9358-fc292cfa5078" providerId="ADAL" clId="{3817C2F1-0996-481D-8F1C-A2850CBB36A1}" dt="2021-09-22T16:08:26.444" v="128" actId="20577"/>
          <ac:graphicFrameMkLst>
            <pc:docMk/>
            <pc:sldMk cId="3554157637" sldId="284"/>
            <ac:graphicFrameMk id="10" creationId="{75CBF5C4-8211-4062-8676-FDBDC5FC0053}"/>
          </ac:graphicFrameMkLst>
        </pc:graphicFrameChg>
      </pc:sldChg>
      <pc:sldChg chg="modSp mod">
        <pc:chgData name="Paul Frame" userId="ded3f5c5-00e7-408d-9358-fc292cfa5078" providerId="ADAL" clId="{3817C2F1-0996-481D-8F1C-A2850CBB36A1}" dt="2021-09-22T16:05:00.556" v="70" actId="255"/>
        <pc:sldMkLst>
          <pc:docMk/>
          <pc:sldMk cId="3010827911" sldId="288"/>
        </pc:sldMkLst>
        <pc:spChg chg="mod">
          <ac:chgData name="Paul Frame" userId="ded3f5c5-00e7-408d-9358-fc292cfa5078" providerId="ADAL" clId="{3817C2F1-0996-481D-8F1C-A2850CBB36A1}" dt="2021-09-22T15:52:07.355" v="13" actId="20577"/>
          <ac:spMkLst>
            <pc:docMk/>
            <pc:sldMk cId="3010827911" sldId="288"/>
            <ac:spMk id="3" creationId="{C911874B-B354-4F1E-A643-8CA9BB2BADAB}"/>
          </ac:spMkLst>
        </pc:spChg>
        <pc:spChg chg="mod">
          <ac:chgData name="Paul Frame" userId="ded3f5c5-00e7-408d-9358-fc292cfa5078" providerId="ADAL" clId="{3817C2F1-0996-481D-8F1C-A2850CBB36A1}" dt="2021-09-22T16:05:00.556" v="70" actId="255"/>
          <ac:spMkLst>
            <pc:docMk/>
            <pc:sldMk cId="3010827911" sldId="288"/>
            <ac:spMk id="5" creationId="{70C78D8D-D86E-4480-9E10-C4BDB09311EF}"/>
          </ac:spMkLst>
        </pc:spChg>
      </pc:sldChg>
      <pc:sldMasterChg chg="delSldLayout modSldLayout">
        <pc:chgData name="Paul Frame" userId="ded3f5c5-00e7-408d-9358-fc292cfa5078" providerId="ADAL" clId="{3817C2F1-0996-481D-8F1C-A2850CBB36A1}" dt="2021-09-22T15:52:34.784" v="18" actId="478"/>
        <pc:sldMasterMkLst>
          <pc:docMk/>
          <pc:sldMasterMk cId="2139821026" sldId="2147483723"/>
        </pc:sldMasterMkLst>
        <pc:sldLayoutChg chg="del">
          <pc:chgData name="Paul Frame" userId="ded3f5c5-00e7-408d-9358-fc292cfa5078" providerId="ADAL" clId="{3817C2F1-0996-481D-8F1C-A2850CBB36A1}" dt="2021-09-22T15:48:51.335" v="1" actId="2696"/>
          <pc:sldLayoutMkLst>
            <pc:docMk/>
            <pc:sldMasterMk cId="2139821026" sldId="2147483723"/>
            <pc:sldLayoutMk cId="704910878" sldId="2147483744"/>
          </pc:sldLayoutMkLst>
        </pc:sldLayoutChg>
        <pc:sldLayoutChg chg="delSp mod">
          <pc:chgData name="Paul Frame" userId="ded3f5c5-00e7-408d-9358-fc292cfa5078" providerId="ADAL" clId="{3817C2F1-0996-481D-8F1C-A2850CBB36A1}" dt="2021-09-22T15:52:34.784" v="18" actId="478"/>
          <pc:sldLayoutMkLst>
            <pc:docMk/>
            <pc:sldMasterMk cId="2139821026" sldId="2147483723"/>
            <pc:sldLayoutMk cId="1120897961" sldId="2147483745"/>
          </pc:sldLayoutMkLst>
          <pc:spChg chg="del">
            <ac:chgData name="Paul Frame" userId="ded3f5c5-00e7-408d-9358-fc292cfa5078" providerId="ADAL" clId="{3817C2F1-0996-481D-8F1C-A2850CBB36A1}" dt="2021-09-22T15:52:34.784" v="18" actId="478"/>
            <ac:spMkLst>
              <pc:docMk/>
              <pc:sldMasterMk cId="2139821026" sldId="2147483723"/>
              <pc:sldLayoutMk cId="1120897961" sldId="2147483745"/>
              <ac:spMk id="11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59507578767654E-2"/>
          <c:y val="3.3016466637770366E-2"/>
          <c:w val="0.93019524109283103"/>
          <c:h val="0.9607002421522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7-44EE-84AC-4969A852F1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UK</c:v>
                </c:pt>
                <c:pt idx="2">
                  <c:v>SWIZ</c:v>
                </c:pt>
                <c:pt idx="3">
                  <c:v>SWE</c:v>
                </c:pt>
                <c:pt idx="4">
                  <c:v>NOR</c:v>
                </c:pt>
                <c:pt idx="5">
                  <c:v>NZ</c:v>
                </c:pt>
                <c:pt idx="6">
                  <c:v>NETH</c:v>
                </c:pt>
                <c:pt idx="7">
                  <c:v>GER</c:v>
                </c:pt>
                <c:pt idx="8">
                  <c:v>FRA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0.2</c:v>
                </c:pt>
                <c:pt idx="1">
                  <c:v>0.04</c:v>
                </c:pt>
                <c:pt idx="2">
                  <c:v>0.34</c:v>
                </c:pt>
                <c:pt idx="3">
                  <c:v>0.04</c:v>
                </c:pt>
                <c:pt idx="4">
                  <c:v>0.05</c:v>
                </c:pt>
                <c:pt idx="5">
                  <c:v>0.11</c:v>
                </c:pt>
                <c:pt idx="6">
                  <c:v>0.04</c:v>
                </c:pt>
                <c:pt idx="7">
                  <c:v>0.05</c:v>
                </c:pt>
                <c:pt idx="8">
                  <c:v>0.04</c:v>
                </c:pt>
                <c:pt idx="9">
                  <c:v>0.12</c:v>
                </c:pt>
                <c:pt idx="1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3-468F-8F88-7DFBFE641F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788098048"/>
        <c:axId val="7881036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US</c:v>
                      </c:pt>
                      <c:pt idx="1">
                        <c:v>UK</c:v>
                      </c:pt>
                      <c:pt idx="2">
                        <c:v>SWIZ</c:v>
                      </c:pt>
                      <c:pt idx="3">
                        <c:v>SWE</c:v>
                      </c:pt>
                      <c:pt idx="4">
                        <c:v>NOR</c:v>
                      </c:pt>
                      <c:pt idx="5">
                        <c:v>NZ</c:v>
                      </c:pt>
                      <c:pt idx="6">
                        <c:v>NETH</c:v>
                      </c:pt>
                      <c:pt idx="7">
                        <c:v>GER</c:v>
                      </c:pt>
                      <c:pt idx="8">
                        <c:v>FRA</c:v>
                      </c:pt>
                      <c:pt idx="9">
                        <c:v>CAN</c:v>
                      </c:pt>
                      <c:pt idx="10">
                        <c:v>AUS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1A3-468F-8F88-7DFBFE641F9C}"/>
                  </c:ext>
                </c:extLst>
              </c15:ser>
            </c15:filteredBarSeries>
          </c:ext>
        </c:extLst>
      </c:barChart>
      <c:catAx>
        <c:axId val="78809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103624"/>
        <c:crosses val="autoZero"/>
        <c:auto val="1"/>
        <c:lblAlgn val="ctr"/>
        <c:lblOffset val="100"/>
        <c:noMultiLvlLbl val="0"/>
      </c:catAx>
      <c:valAx>
        <c:axId val="7881036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88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3892645729812119E-2"/>
          <c:w val="0.99188147721372222"/>
          <c:h val="0.86425828096774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2E-E34D-A592-A6786F089A1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2E-E34D-A592-A6786F089A1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22E-E34D-A592-A6786F089A1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22E-E34D-A592-A6786F089A1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22E-E34D-A592-A6786F089A1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22E-E34D-A592-A6786F089A1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22E-E34D-A592-A6786F089A1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22E-E34D-A592-A6786F089A1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22E-E34D-A592-A6786F089A12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22E-E34D-A592-A6786F089A12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22E-E34D-A592-A6786F089A1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22E-E34D-A592-A6786F089A1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22E-E34D-A592-A6786F089A12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2E-E34D-A592-A6786F089A12}"/>
                </c:ext>
              </c:extLst>
            </c:dLbl>
            <c:dLbl>
              <c:idx val="18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29697C-6D4E-40CE-A790-903E4D183978}" type="VALUE">
                      <a:rPr lang="en-US">
                        <a:solidFill>
                          <a:schemeClr val="accent4"/>
                        </a:solidFill>
                      </a:rPr>
                      <a:pPr>
                        <a:defRPr sz="1200">
                          <a:solidFill>
                            <a:schemeClr val="accent4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422E-E34D-A592-A6786F089A12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2E-E34D-A592-A6786F089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AUS</c:v>
                </c:pt>
                <c:pt idx="1">
                  <c:v>CAN</c:v>
                </c:pt>
                <c:pt idx="2">
                  <c:v>FRA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  <c:pt idx="12">
                  <c:v>AUS</c:v>
                </c:pt>
                <c:pt idx="13">
                  <c:v>CAN</c:v>
                </c:pt>
                <c:pt idx="14">
                  <c:v>FRA</c:v>
                </c:pt>
                <c:pt idx="15">
                  <c:v>GER</c:v>
                </c:pt>
                <c:pt idx="16">
                  <c:v>NETH</c:v>
                </c:pt>
                <c:pt idx="17">
                  <c:v>NZ</c:v>
                </c:pt>
                <c:pt idx="18">
                  <c:v>NOR</c:v>
                </c:pt>
                <c:pt idx="19">
                  <c:v>SWE</c:v>
                </c:pt>
                <c:pt idx="20">
                  <c:v>SWIZ</c:v>
                </c:pt>
                <c:pt idx="21">
                  <c:v>UK</c:v>
                </c:pt>
                <c:pt idx="22">
                  <c:v>US</c:v>
                </c:pt>
              </c:strCache>
            </c:strRef>
          </c:cat>
          <c:val>
            <c:numRef>
              <c:f>Sheet1!$B$2:$B$24</c:f>
              <c:numCache>
                <c:formatCode>0%</c:formatCode>
                <c:ptCount val="23"/>
                <c:pt idx="0">
                  <c:v>0.04</c:v>
                </c:pt>
                <c:pt idx="1">
                  <c:v>0.04</c:v>
                </c:pt>
                <c:pt idx="2">
                  <c:v>0.03</c:v>
                </c:pt>
                <c:pt idx="3">
                  <c:v>0.01</c:v>
                </c:pt>
                <c:pt idx="4">
                  <c:v>0.02</c:v>
                </c:pt>
                <c:pt idx="5">
                  <c:v>0.06</c:v>
                </c:pt>
                <c:pt idx="6">
                  <c:v>0.01</c:v>
                </c:pt>
                <c:pt idx="7">
                  <c:v>0.01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2">
                  <c:v>0.06</c:v>
                </c:pt>
                <c:pt idx="13">
                  <c:v>0.04</c:v>
                </c:pt>
                <c:pt idx="14">
                  <c:v>0.02</c:v>
                </c:pt>
                <c:pt idx="15">
                  <c:v>0.01</c:v>
                </c:pt>
                <c:pt idx="16">
                  <c:v>0.02</c:v>
                </c:pt>
                <c:pt idx="17">
                  <c:v>0.03</c:v>
                </c:pt>
                <c:pt idx="18">
                  <c:v>0</c:v>
                </c:pt>
                <c:pt idx="19">
                  <c:v>0.01</c:v>
                </c:pt>
                <c:pt idx="20">
                  <c:v>0.04</c:v>
                </c:pt>
                <c:pt idx="21">
                  <c:v>0.02</c:v>
                </c:pt>
                <c:pt idx="2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22E-E34D-A592-A6786F089A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749936448"/>
        <c:axId val="74993874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6-422E-E34D-A592-A6786F089A1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422E-E34D-A592-A6786F089A1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422E-E34D-A592-A6786F089A1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Series 5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422E-E34D-A592-A6786F089A12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Series 6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422E-E34D-A592-A6786F089A12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Series 7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422E-E34D-A592-A6786F089A12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Series 8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Sheet1!$I$2:$I$24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C-422E-E34D-A592-A6786F089A12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Series 9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D-422E-E34D-A592-A6786F089A12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Series 10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E-422E-E34D-A592-A6786F089A12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Series 11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Sheet1!$A$2:$A$24</c15:sqref>
                        </c15:formulaRef>
                      </c:ext>
                    </c:extLst>
                    <c:strCache>
                      <c:ptCount val="23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  <c:pt idx="12">
                        <c:v>AUS</c:v>
                      </c:pt>
                      <c:pt idx="13">
                        <c:v>CAN</c:v>
                      </c:pt>
                      <c:pt idx="14">
                        <c:v>FRA</c:v>
                      </c:pt>
                      <c:pt idx="15">
                        <c:v>GER</c:v>
                      </c:pt>
                      <c:pt idx="16">
                        <c:v>NETH</c:v>
                      </c:pt>
                      <c:pt idx="17">
                        <c:v>NZ</c:v>
                      </c:pt>
                      <c:pt idx="18">
                        <c:v>NOR</c:v>
                      </c:pt>
                      <c:pt idx="19">
                        <c:v>SWE</c:v>
                      </c:pt>
                      <c:pt idx="20">
                        <c:v>SWIZ</c:v>
                      </c:pt>
                      <c:pt idx="21">
                        <c:v>UK</c:v>
                      </c:pt>
                      <c:pt idx="22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Sheet1!$L$2:$L$24</c15:sqref>
                        </c15:formulaRef>
                      </c:ext>
                    </c:extLst>
                    <c:numCache>
                      <c:formatCode>General</c:formatCode>
                      <c:ptCount val="2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F-422E-E34D-A592-A6786F089A12}"/>
                  </c:ext>
                </c:extLst>
              </c15:ser>
            </c15:filteredBarSeries>
          </c:ext>
        </c:extLst>
      </c:barChart>
      <c:catAx>
        <c:axId val="7499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9938744"/>
        <c:crosses val="autoZero"/>
        <c:auto val="1"/>
        <c:lblAlgn val="ctr"/>
        <c:lblOffset val="100"/>
        <c:noMultiLvlLbl val="0"/>
      </c:catAx>
      <c:valAx>
        <c:axId val="749938744"/>
        <c:scaling>
          <c:orientation val="minMax"/>
          <c:max val="0.2"/>
        </c:scaling>
        <c:delete val="1"/>
        <c:axPos val="l"/>
        <c:numFmt formatCode="0%" sourceLinked="1"/>
        <c:majorTickMark val="out"/>
        <c:minorTickMark val="none"/>
        <c:tickLblPos val="nextTo"/>
        <c:crossAx val="74993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75628494306849E-2"/>
          <c:w val="0.99329294966178006"/>
          <c:h val="0.8784782622114951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Did not fill/collect a Rx or skipped a dose because of cost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FB-2040-9037-1ADF0EF3A0E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FB-2040-9037-1ADF0EF3A0E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FB-2040-9037-1ADF0EF3A0E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FB-2040-9037-1ADF0EF3A0E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FB-2040-9037-1ADF0EF3A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CAN</c:v>
                </c:pt>
                <c:pt idx="2">
                  <c:v>FRA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0.02</c:v>
                </c:pt>
                <c:pt idx="1">
                  <c:v>0.03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0.02</c:v>
                </c:pt>
                <c:pt idx="7">
                  <c:v>0.02</c:v>
                </c:pt>
                <c:pt idx="8">
                  <c:v>0.04</c:v>
                </c:pt>
                <c:pt idx="9">
                  <c:v>0.01</c:v>
                </c:pt>
                <c:pt idx="1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58-4767-A9C9-D900A26298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522800344"/>
        <c:axId val="5228023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Did not consult/visit a doctor when had a medical problem because of cost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Sheet1!$B$2:$B$12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0.04</c:v>
                      </c:pt>
                      <c:pt idx="1">
                        <c:v>0.04</c:v>
                      </c:pt>
                      <c:pt idx="2">
                        <c:v>0.03</c:v>
                      </c:pt>
                      <c:pt idx="3">
                        <c:v>0.01</c:v>
                      </c:pt>
                      <c:pt idx="4">
                        <c:v>0.02</c:v>
                      </c:pt>
                      <c:pt idx="5">
                        <c:v>0.06</c:v>
                      </c:pt>
                      <c:pt idx="6">
                        <c:v>0.01</c:v>
                      </c:pt>
                      <c:pt idx="7">
                        <c:v>0.01</c:v>
                      </c:pt>
                      <c:pt idx="8">
                        <c:v>0.04</c:v>
                      </c:pt>
                      <c:pt idx="9">
                        <c:v>0.04</c:v>
                      </c:pt>
                      <c:pt idx="10">
                        <c:v>7.0000000000000007E-2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5958-4767-A9C9-D900A26298A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Skipped a medical test or treatment because of cost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Sheet1!$C$2:$C$12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0.06</c:v>
                      </c:pt>
                      <c:pt idx="1">
                        <c:v>0.04</c:v>
                      </c:pt>
                      <c:pt idx="2">
                        <c:v>0.02</c:v>
                      </c:pt>
                      <c:pt idx="3">
                        <c:v>0.01</c:v>
                      </c:pt>
                      <c:pt idx="4">
                        <c:v>0.02</c:v>
                      </c:pt>
                      <c:pt idx="5">
                        <c:v>0.03</c:v>
                      </c:pt>
                      <c:pt idx="6">
                        <c:v>0</c:v>
                      </c:pt>
                      <c:pt idx="7">
                        <c:v>0.01</c:v>
                      </c:pt>
                      <c:pt idx="8">
                        <c:v>0.04</c:v>
                      </c:pt>
                      <c:pt idx="9">
                        <c:v>0.02</c:v>
                      </c:pt>
                      <c:pt idx="10">
                        <c:v>0.08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5958-4767-A9C9-D900A26298A7}"/>
                  </c:ext>
                </c:extLst>
              </c15:ser>
            </c15:filteredBarSeries>
          </c:ext>
        </c:extLst>
      </c:barChart>
      <c:catAx>
        <c:axId val="52280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802312"/>
        <c:crosses val="autoZero"/>
        <c:auto val="1"/>
        <c:lblAlgn val="ctr"/>
        <c:lblOffset val="100"/>
        <c:noMultiLvlLbl val="0"/>
      </c:catAx>
      <c:valAx>
        <c:axId val="522802312"/>
        <c:scaling>
          <c:orientation val="minMax"/>
          <c:max val="0.2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22800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3892645729812119E-2"/>
          <c:w val="0.99188147721372222"/>
          <c:h val="0.88752255037134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CCA3F8-DD33-45CA-8AC2-B97B0F7919D2}" type="VALUE">
                      <a:rPr lang="en-US">
                        <a:solidFill>
                          <a:schemeClr val="accent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5E-4227-A720-C99710754A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CAN</c:v>
                </c:pt>
                <c:pt idx="2">
                  <c:v>FRA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0.15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0.01</c:v>
                </c:pt>
                <c:pt idx="4">
                  <c:v>0.02</c:v>
                </c:pt>
                <c:pt idx="5">
                  <c:v>0.14000000000000001</c:v>
                </c:pt>
                <c:pt idx="6">
                  <c:v>0.06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0-4FAA-AAF7-541A4BC3F9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27"/>
        <c:axId val="749936448"/>
        <c:axId val="74993874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630-4FAA-AAF7-541A4BC3F91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630-4FAA-AAF7-541A4BC3F91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630-4FAA-AAF7-541A4BC3F914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Series 5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630-4FAA-AAF7-541A4BC3F914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Series 6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630-4FAA-AAF7-541A4BC3F914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Series 7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630-4FAA-AAF7-541A4BC3F914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Series 8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Sheet1!$I$2:$I$12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630-4FAA-AAF7-541A4BC3F914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Series 9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630-4FAA-AAF7-541A4BC3F914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Series 10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F630-4FAA-AAF7-541A4BC3F914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Series 11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AUS</c:v>
                      </c:pt>
                      <c:pt idx="1">
                        <c:v>CAN</c:v>
                      </c:pt>
                      <c:pt idx="2">
                        <c:v>FRA</c:v>
                      </c:pt>
                      <c:pt idx="3">
                        <c:v>GER</c:v>
                      </c:pt>
                      <c:pt idx="4">
                        <c:v>NETH</c:v>
                      </c:pt>
                      <c:pt idx="5">
                        <c:v>NZ</c:v>
                      </c:pt>
                      <c:pt idx="6">
                        <c:v>NOR</c:v>
                      </c:pt>
                      <c:pt idx="7">
                        <c:v>SWE</c:v>
                      </c:pt>
                      <c:pt idx="8">
                        <c:v>SWIZ</c:v>
                      </c:pt>
                      <c:pt idx="9">
                        <c:v>UK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Sheet1!$L$2:$L$12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F630-4FAA-AAF7-541A4BC3F914}"/>
                  </c:ext>
                </c:extLst>
              </c15:ser>
            </c15:filteredBarSeries>
          </c:ext>
        </c:extLst>
      </c:barChart>
      <c:catAx>
        <c:axId val="7499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9938744"/>
        <c:crosses val="autoZero"/>
        <c:auto val="1"/>
        <c:lblAlgn val="ctr"/>
        <c:lblOffset val="100"/>
        <c:noMultiLvlLbl val="0"/>
      </c:catAx>
      <c:valAx>
        <c:axId val="749938744"/>
        <c:scaling>
          <c:orientation val="minMax"/>
          <c:max val="0.2"/>
        </c:scaling>
        <c:delete val="1"/>
        <c:axPos val="l"/>
        <c:numFmt formatCode="0%" sourceLinked="1"/>
        <c:majorTickMark val="out"/>
        <c:minorTickMark val="none"/>
        <c:tickLblPos val="nextTo"/>
        <c:crossAx val="74993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9/28/2021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Gretchen Jacobson et al., </a:t>
            </a:r>
            <a:r>
              <a:rPr lang="en-US" sz="800" b="0" i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Costs Are a Barrier to Getting Health Care: Reports from Older Adults in the United States and Other High-Income Countries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(Commonwealth Fund, Oct. 2021).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44416"/>
            <a:ext cx="8961120" cy="456633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AD7D36-F5FD-4D5A-B690-A01D3B2396E1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panose="020B0604020202020204" pitchFamily="34" charset="0"/>
            </a:endParaRP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788E46F5-85A2-4852-91D7-9A2C0C0C229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859D3A-9B1B-492B-9EC4-57593A034D87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9653528-178E-4A6D-A0C7-353C3B181F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A0CE2A0-73FF-42B3-BCF0-BF6866E8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2E0F55-001F-4D1C-B0DB-AD6FAE862005}"/>
              </a:ext>
            </a:extLst>
          </p:cNvPr>
          <p:cNvSpPr txBox="1"/>
          <p:nvPr userDrawn="1"/>
        </p:nvSpPr>
        <p:spPr>
          <a:xfrm>
            <a:off x="2059536" y="6467713"/>
            <a:ext cx="66294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Gretchen Jacobson et al., </a:t>
            </a:r>
            <a:r>
              <a:rPr lang="en-US" sz="800" b="0" i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Costs Are a Barrier to Getting Health Care: Reports from Older Adults in the United States and Other High-Income Countries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(Commonwealth Fund, Oct. 2021).</a:t>
            </a:r>
          </a:p>
        </p:txBody>
      </p:sp>
    </p:spTree>
    <p:extLst>
      <p:ext uri="{BB962C8B-B14F-4D97-AF65-F5344CB8AC3E}">
        <p14:creationId xmlns:p14="http://schemas.microsoft.com/office/powerpoint/2010/main" val="112089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5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C78D8D-D86E-4480-9E10-C4BDB0931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Autofit/>
          </a:bodyPr>
          <a:lstStyle/>
          <a:p>
            <a:r>
              <a:rPr lang="en-US" dirty="0"/>
              <a:t>A larger share of older adults in Switzerland, the United States, and Australia had high out-of-pocket health care costs compared to other high-income countries.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8F89EE0B-859E-4A15-A4D6-8D5B8B2560E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42292003"/>
              </p:ext>
            </p:extLst>
          </p:nvPr>
        </p:nvGraphicFramePr>
        <p:xfrm>
          <a:off x="71438" y="1678193"/>
          <a:ext cx="8961437" cy="393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874B-B354-4F1E-A643-8CA9BB2BAD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rmAutofit/>
          </a:bodyPr>
          <a:lstStyle/>
          <a:p>
            <a:r>
              <a:rPr lang="en-US" dirty="0"/>
              <a:t>EXHIBIT 1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C1D8891-0ED9-FE4D-BEB8-2E6DABD9A6D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Differences between US and all other surveyed countries except AUS were statistically significant at the p &lt; 0.05 level.</a:t>
            </a:r>
          </a:p>
          <a:p>
            <a:r>
              <a:rPr lang="en-US" dirty="0"/>
              <a:t>Data: Commonwealth Fund 2021 International Health Policy Survey of Older Adults.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E8A1E0-4CB6-4FA8-AC00-7DF1176BF190}"/>
              </a:ext>
            </a:extLst>
          </p:cNvPr>
          <p:cNvSpPr txBox="1"/>
          <p:nvPr/>
        </p:nvSpPr>
        <p:spPr>
          <a:xfrm>
            <a:off x="73151" y="1143000"/>
            <a:ext cx="899769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n-US" sz="1200" i="1" dirty="0">
                <a:latin typeface="Arial" panose="020B0604020202020204" pitchFamily="34" charset="0"/>
              </a:rPr>
              <a:t>Percent of adults age 65+ who reported out-of-pocket costs of more than USD 2,000 in the past year, by country</a:t>
            </a:r>
          </a:p>
        </p:txBody>
      </p:sp>
    </p:spTree>
    <p:extLst>
      <p:ext uri="{BB962C8B-B14F-4D97-AF65-F5344CB8AC3E}">
        <p14:creationId xmlns:p14="http://schemas.microsoft.com/office/powerpoint/2010/main" val="325475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Chart Placeholder 7">
            <a:extLst>
              <a:ext uri="{FF2B5EF4-FFF2-40B4-BE49-F238E27FC236}">
                <a16:creationId xmlns:a16="http://schemas.microsoft.com/office/drawing/2014/main" id="{606EC3F0-E222-FB4C-AA5E-8DCA5CFA73C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29519137"/>
              </p:ext>
            </p:extLst>
          </p:nvPr>
        </p:nvGraphicFramePr>
        <p:xfrm>
          <a:off x="71438" y="1721223"/>
          <a:ext cx="8961437" cy="388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0C78D8D-D86E-4480-9E10-C4BDB0931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 dirty="0"/>
              <a:t>Americans age 65 and older were more likely to report postponing or forgoing health care because of the cost than older adults in other high-income countries.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8AFC8DF-4E48-9849-ABC2-9005992AE6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D58EEA3-86BE-6648-AD47-79DB60AFD3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Differences in not consulting/visiting a doctor because of the cost between US and all other surveyed countries except AUS and NZ were statistically significant at the p &lt; 0.05 level. Differences in skipping a medical test or treatment because of the cost between US and all other surveyed countries except AUS were statistically significant at the p &lt; 0.05 level.</a:t>
            </a:r>
          </a:p>
          <a:p>
            <a:r>
              <a:rPr lang="en-US" dirty="0"/>
              <a:t>Data: Commonwealth Fund 2021 International Health Policy Survey of Older Adults.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1FB64-3985-4E9B-B73B-8B115887B3E9}"/>
              </a:ext>
            </a:extLst>
          </p:cNvPr>
          <p:cNvSpPr txBox="1"/>
          <p:nvPr/>
        </p:nvSpPr>
        <p:spPr>
          <a:xfrm>
            <a:off x="233941" y="1828800"/>
            <a:ext cx="420624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</a:rPr>
              <a:t>Did not consult/visit a doctor when had a </a:t>
            </a:r>
            <a:b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</a:rPr>
              <a:t>medical problem because of the cost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54ABD5-A304-49C5-B168-EB922F7F401E}"/>
              </a:ext>
            </a:extLst>
          </p:cNvPr>
          <p:cNvSpPr txBox="1"/>
          <p:nvPr/>
        </p:nvSpPr>
        <p:spPr>
          <a:xfrm>
            <a:off x="4757010" y="1828800"/>
            <a:ext cx="420624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</a:rPr>
              <a:t>Skipped a medical test or treatment </a:t>
            </a:r>
            <a:b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</a:rPr>
              <a:t>because of the cost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96E2BF7-CAFE-416E-80E1-563D2D450A56}"/>
              </a:ext>
            </a:extLst>
          </p:cNvPr>
          <p:cNvCxnSpPr>
            <a:cxnSpLocks/>
          </p:cNvCxnSpPr>
          <p:nvPr/>
        </p:nvCxnSpPr>
        <p:spPr>
          <a:xfrm>
            <a:off x="4550484" y="1721223"/>
            <a:ext cx="0" cy="3485479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A09A75E-6C5F-EE46-BAD5-6D546C0272F8}"/>
              </a:ext>
            </a:extLst>
          </p:cNvPr>
          <p:cNvSpPr txBox="1"/>
          <p:nvPr/>
        </p:nvSpPr>
        <p:spPr>
          <a:xfrm>
            <a:off x="73151" y="1143000"/>
            <a:ext cx="899769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n-US" sz="1200" i="1" dirty="0">
                <a:latin typeface="Arial" panose="020B0604020202020204" pitchFamily="34" charset="0"/>
              </a:rPr>
              <a:t>Percent of adults age 65+ who reported they skipped doctor visit or medical test/treatment in the past year because of the cost, </a:t>
            </a:r>
            <a:br>
              <a:rPr lang="en-US" sz="1200" i="1" dirty="0">
                <a:latin typeface="Arial" panose="020B0604020202020204" pitchFamily="34" charset="0"/>
              </a:rPr>
            </a:br>
            <a:r>
              <a:rPr lang="en-US" sz="1200" i="1" dirty="0">
                <a:latin typeface="Arial" panose="020B0604020202020204" pitchFamily="34" charset="0"/>
              </a:rPr>
              <a:t>by country</a:t>
            </a:r>
          </a:p>
        </p:txBody>
      </p:sp>
    </p:spTree>
    <p:extLst>
      <p:ext uri="{BB962C8B-B14F-4D97-AF65-F5344CB8AC3E}">
        <p14:creationId xmlns:p14="http://schemas.microsoft.com/office/powerpoint/2010/main" val="355415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C78D8D-D86E-4480-9E10-C4BDB0931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" y="260350"/>
            <a:ext cx="8437861" cy="755650"/>
          </a:xfrm>
        </p:spPr>
        <p:txBody>
          <a:bodyPr>
            <a:noAutofit/>
          </a:bodyPr>
          <a:lstStyle/>
          <a:p>
            <a:r>
              <a:rPr lang="en-US" dirty="0"/>
              <a:t>Americans age 65 and older were more likely to report not filling a prescription or skipping a medication dose because of the cost than older adults in other high-income countries.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A3FCADEE-A890-4EA7-BCC2-6E92EEB1701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15887852"/>
              </p:ext>
            </p:extLst>
          </p:nvPr>
        </p:nvGraphicFramePr>
        <p:xfrm>
          <a:off x="71438" y="1581766"/>
          <a:ext cx="8961437" cy="404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2CC7F8D-8CA7-354F-BB89-9C9DC66371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68F8030-B8B0-FE4B-AE1A-D934CF72681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Differences between US and all other surveyed countries were statistically significant at the p &lt; 0.05 level.</a:t>
            </a:r>
          </a:p>
          <a:p>
            <a:r>
              <a:rPr lang="en-US" dirty="0"/>
              <a:t>Data: Commonwealth Fund 2021 International Health Policy Survey of Older Adults.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2E413D-93AA-2E41-8481-11DCB2764BB0}"/>
              </a:ext>
            </a:extLst>
          </p:cNvPr>
          <p:cNvSpPr txBox="1"/>
          <p:nvPr/>
        </p:nvSpPr>
        <p:spPr>
          <a:xfrm>
            <a:off x="73150" y="1463040"/>
            <a:ext cx="899769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n-US" sz="1200" i="1" dirty="0">
                <a:latin typeface="Arial" panose="020B0604020202020204" pitchFamily="34" charset="0"/>
              </a:rPr>
              <a:t>Percent of adults age 65+ who reported they did not fill a prescription or skipped a dose of medication in the past year </a:t>
            </a:r>
            <a:br>
              <a:rPr lang="en-US" sz="1200" i="1" dirty="0">
                <a:latin typeface="Arial" panose="020B0604020202020204" pitchFamily="34" charset="0"/>
              </a:rPr>
            </a:br>
            <a:r>
              <a:rPr lang="en-US" sz="1200" i="1" dirty="0">
                <a:latin typeface="Arial" panose="020B0604020202020204" pitchFamily="34" charset="0"/>
              </a:rPr>
              <a:t>because of the cost, by country</a:t>
            </a:r>
          </a:p>
        </p:txBody>
      </p:sp>
    </p:spTree>
    <p:extLst>
      <p:ext uri="{BB962C8B-B14F-4D97-AF65-F5344CB8AC3E}">
        <p14:creationId xmlns:p14="http://schemas.microsoft.com/office/powerpoint/2010/main" val="301082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C78D8D-D86E-4480-9E10-C4BDB0931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 dirty="0"/>
              <a:t>About one of six older adults in the United States, Australia, Canada, and New Zealand reported skipping a dental visit because of the cost.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F1140818-2BCE-4837-BA6F-AD879888F04B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11912526"/>
              </p:ext>
            </p:extLst>
          </p:nvPr>
        </p:nvGraphicFramePr>
        <p:xfrm>
          <a:off x="71438" y="1495313"/>
          <a:ext cx="8961437" cy="411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227873C-A772-6742-9D43-81E94FB489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0A724-26F4-FD4D-9CC7-0D16E97D5D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Note: Differences between US and all other surveyed countries except AUS, CAN, and NZ were statistically significant at the p &lt; 0.05 level.</a:t>
            </a:r>
          </a:p>
          <a:p>
            <a:r>
              <a:rPr lang="en-US" dirty="0"/>
              <a:t>Data: Commonwealth Fund 2021 International Health Policy Survey of Older Adults.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BFC04-C3F0-4593-8E67-80F77024EFA7}"/>
              </a:ext>
            </a:extLst>
          </p:cNvPr>
          <p:cNvSpPr txBox="1"/>
          <p:nvPr/>
        </p:nvSpPr>
        <p:spPr>
          <a:xfrm>
            <a:off x="73151" y="1143000"/>
            <a:ext cx="899769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n-US" sz="1200" i="1" dirty="0">
                <a:latin typeface="Arial" panose="020B0604020202020204" pitchFamily="34" charset="0"/>
              </a:rPr>
              <a:t>Percent of adults age 65+ who reported they did not visit the dentist in the past year because of the cost, by country</a:t>
            </a:r>
          </a:p>
        </p:txBody>
      </p:sp>
    </p:spTree>
    <p:extLst>
      <p:ext uri="{BB962C8B-B14F-4D97-AF65-F5344CB8AC3E}">
        <p14:creationId xmlns:p14="http://schemas.microsoft.com/office/powerpoint/2010/main" val="3522667815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A6E44-C4DE-4B19-937C-FDE8C84F98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C63E5E-AEFA-4345-A4E4-D8690CC9E0A0}">
  <ds:schemaRefs>
    <ds:schemaRef ds:uri="http://www.w3.org/XML/1998/namespace"/>
    <ds:schemaRef ds:uri="http://purl.org/dc/terms/"/>
    <ds:schemaRef ds:uri="http://schemas.microsoft.com/office/infopath/2007/PartnerControls"/>
    <ds:schemaRef ds:uri="fd0705cf-2316-48c0-96f8-e5d689de0d99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29e91428-62e1-404e-8dba-d479e0ef01b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14942</TotalTime>
  <Words>446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Georgia</vt:lpstr>
      <vt:lpstr>Suisse Int'l</vt:lpstr>
      <vt:lpstr>Suisse Int'l Bold</vt:lpstr>
      <vt:lpstr>CMWF_2021</vt:lpstr>
      <vt:lpstr>A larger share of older adults in Switzerland, the United States, and Australia had high out-of-pocket health care costs compared to other high-income countries.</vt:lpstr>
      <vt:lpstr>Americans age 65 and older were more likely to report postponing or forgoing health care because of the cost than older adults in other high-income countries.</vt:lpstr>
      <vt:lpstr>Americans age 65 and older were more likely to report not filling a prescription or skipping a medication dose because of the cost than older adults in other high-income countries.</vt:lpstr>
      <vt:lpstr>About one of six older adults in the United States, Australia, Canada, and New Zealand reported skipping a dental visit because of the cost.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Costs Are a Barrier to Getting Health Care: Reports from Older Adults in the United States and Other High-Income Countries — Exhibits</dc:title>
  <dc:creator>gj@cmwf.org;avc@cmwf.org;as@cmwf.org;MMD@CMWF.org;rw@cmwf.org</dc:creator>
  <cp:lastModifiedBy>Paul Frame</cp:lastModifiedBy>
  <cp:revision>30</cp:revision>
  <cp:lastPrinted>2018-07-11T13:51:43Z</cp:lastPrinted>
  <dcterms:created xsi:type="dcterms:W3CDTF">2014-10-08T23:03:32Z</dcterms:created>
  <dcterms:modified xsi:type="dcterms:W3CDTF">2021-09-28T18:04:28Z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